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65" r:id="rId6"/>
    <p:sldId id="260" r:id="rId7"/>
    <p:sldId id="262" r:id="rId8"/>
    <p:sldId id="263" r:id="rId9"/>
    <p:sldId id="264" r:id="rId10"/>
    <p:sldId id="26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-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89855-92E4-42FB-8DC2-EFB55055B555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78813-9023-4B44-8791-958E9C85BA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416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89855-92E4-42FB-8DC2-EFB55055B555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78813-9023-4B44-8791-958E9C85BA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485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89855-92E4-42FB-8DC2-EFB55055B555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78813-9023-4B44-8791-958E9C85BA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495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89855-92E4-42FB-8DC2-EFB55055B555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78813-9023-4B44-8791-958E9C85BA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170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89855-92E4-42FB-8DC2-EFB55055B555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78813-9023-4B44-8791-958E9C85BA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792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89855-92E4-42FB-8DC2-EFB55055B555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78813-9023-4B44-8791-958E9C85BA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599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89855-92E4-42FB-8DC2-EFB55055B555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78813-9023-4B44-8791-958E9C85BA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94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89855-92E4-42FB-8DC2-EFB55055B555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78813-9023-4B44-8791-958E9C85BA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135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89855-92E4-42FB-8DC2-EFB55055B555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78813-9023-4B44-8791-958E9C85BA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041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89855-92E4-42FB-8DC2-EFB55055B555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78813-9023-4B44-8791-958E9C85BA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227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89855-92E4-42FB-8DC2-EFB55055B555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78813-9023-4B44-8791-958E9C85BA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89855-92E4-42FB-8DC2-EFB55055B555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78813-9023-4B44-8791-958E9C85BA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96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12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11" Type="http://schemas.openxmlformats.org/officeDocument/2006/relationships/image" Target="../media/image32.jpg"/><Relationship Id="rId5" Type="http://schemas.openxmlformats.org/officeDocument/2006/relationships/image" Target="../media/image26.jpg"/><Relationship Id="rId10" Type="http://schemas.openxmlformats.org/officeDocument/2006/relationships/image" Target="../media/image31.jpg"/><Relationship Id="rId4" Type="http://schemas.openxmlformats.org/officeDocument/2006/relationships/image" Target="../media/image25.jp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" y="-384379"/>
            <a:ext cx="12193057" cy="76267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0836"/>
            <a:ext cx="10515600" cy="2105891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</a:t>
            </a:r>
            <a:b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</a:t>
            </a:r>
            <a:b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развития ребёнка – детский сад № 9</a:t>
            </a:r>
            <a:b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Щербиновский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  <a:b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станица Старощербиновская</a:t>
            </a:r>
            <a:b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428999"/>
            <a:ext cx="3974937" cy="29751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5697" y="2139626"/>
            <a:ext cx="103727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 с детьми среднего дошкольного возраста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«Копилка здоровья»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9757" y="4458246"/>
            <a:ext cx="5128716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15000"/>
              </a:lnSpc>
            </a:pPr>
            <a:r>
              <a:rPr lang="ru-RU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Автор: Каплина Людмила Алексеевна – инструктор ФК,</a:t>
            </a:r>
          </a:p>
          <a:p>
            <a:pPr lvl="0" algn="r">
              <a:lnSpc>
                <a:spcPct val="115000"/>
              </a:lnSpc>
            </a:pP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ервой квалификационной категории</a:t>
            </a:r>
          </a:p>
          <a:p>
            <a:pPr lvl="0" algn="r">
              <a:lnSpc>
                <a:spcPct val="115000"/>
              </a:lnSpc>
            </a:pPr>
            <a:r>
              <a:rPr lang="ru-RU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адрес </a:t>
            </a: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353620, Краснодарский край, </a:t>
            </a:r>
            <a:r>
              <a:rPr lang="ru-RU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Щербиновский</a:t>
            </a: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район, </a:t>
            </a:r>
          </a:p>
          <a:p>
            <a:pPr lvl="0" algn="r">
              <a:lnSpc>
                <a:spcPct val="115000"/>
              </a:lnSpc>
            </a:pP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станица Старощербиновская ул.Тельмана,146.</a:t>
            </a:r>
          </a:p>
          <a:p>
            <a:pPr lvl="0" algn="r">
              <a:lnSpc>
                <a:spcPct val="115000"/>
              </a:lnSpc>
            </a:pP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телефон/факс: 8(86151)7-78-38</a:t>
            </a:r>
          </a:p>
          <a:p>
            <a:pPr lvl="0" algn="r">
              <a:lnSpc>
                <a:spcPct val="115000"/>
              </a:lnSpc>
            </a:pP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e-</a:t>
            </a:r>
            <a:r>
              <a:rPr lang="ru-RU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mail</a:t>
            </a: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kolokolchiki.9@yandex.ru</a:t>
            </a:r>
          </a:p>
          <a:p>
            <a:pPr lvl="0" algn="r">
              <a:lnSpc>
                <a:spcPct val="115000"/>
              </a:lnSpc>
            </a:pP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сайт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https://detsad9.uo-moshr.ru</a:t>
            </a:r>
            <a:endParaRPr lang="ru-RU" sz="1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74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" y="-384379"/>
            <a:ext cx="12193057" cy="76267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5" b="1493"/>
          <a:stretch/>
        </p:blipFill>
        <p:spPr>
          <a:xfrm>
            <a:off x="8247175" y="1124617"/>
            <a:ext cx="3505637" cy="50759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2095" y="329716"/>
            <a:ext cx="4995080" cy="3099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17" y="1709430"/>
            <a:ext cx="3885194" cy="534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1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" y="-384379"/>
            <a:ext cx="12193057" cy="7626757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9486" y="523182"/>
            <a:ext cx="5817296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506662"/>
            <a:ext cx="5817296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Облако 9"/>
          <p:cNvSpPr/>
          <p:nvPr/>
        </p:nvSpPr>
        <p:spPr>
          <a:xfrm rot="21268476">
            <a:off x="5890320" y="753018"/>
            <a:ext cx="3101280" cy="1753644"/>
          </a:xfrm>
          <a:prstGeom prst="cloud">
            <a:avLst/>
          </a:prstGeom>
          <a:solidFill>
            <a:srgbClr val="8064A2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 rot="21100678">
            <a:off x="6070691" y="807426"/>
            <a:ext cx="24741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у меня дома есть копилка!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блако 11"/>
          <p:cNvSpPr/>
          <p:nvPr/>
        </p:nvSpPr>
        <p:spPr>
          <a:xfrm rot="1321747">
            <a:off x="3644125" y="4132678"/>
            <a:ext cx="2592288" cy="1883839"/>
          </a:xfrm>
          <a:prstGeom prst="cloud">
            <a:avLst/>
          </a:prstGeom>
          <a:solidFill>
            <a:srgbClr val="9BBB59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 rot="696122">
            <a:off x="3780055" y="4344095"/>
            <a:ext cx="2474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Какая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30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70" y="-747278"/>
            <a:ext cx="12193057" cy="76267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4393" y="1794835"/>
            <a:ext cx="6388683" cy="4322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Облако 8"/>
          <p:cNvSpPr/>
          <p:nvPr/>
        </p:nvSpPr>
        <p:spPr>
          <a:xfrm rot="21227625">
            <a:off x="2052173" y="302666"/>
            <a:ext cx="3999866" cy="2432384"/>
          </a:xfrm>
          <a:prstGeom prst="cloud">
            <a:avLst/>
          </a:prstGeom>
          <a:solidFill>
            <a:srgbClr val="8064A2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Облако 9"/>
          <p:cNvSpPr/>
          <p:nvPr/>
        </p:nvSpPr>
        <p:spPr>
          <a:xfrm>
            <a:off x="9389725" y="4147492"/>
            <a:ext cx="2664295" cy="1710126"/>
          </a:xfrm>
          <a:prstGeom prst="cloud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Облако 10"/>
          <p:cNvSpPr/>
          <p:nvPr/>
        </p:nvSpPr>
        <p:spPr>
          <a:xfrm>
            <a:off x="6580713" y="185017"/>
            <a:ext cx="2714600" cy="1959361"/>
          </a:xfrm>
          <a:prstGeom prst="cloud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Облако 11"/>
          <p:cNvSpPr/>
          <p:nvPr/>
        </p:nvSpPr>
        <p:spPr>
          <a:xfrm>
            <a:off x="9204280" y="1528568"/>
            <a:ext cx="2592288" cy="1883839"/>
          </a:xfrm>
          <a:prstGeom prst="cloud">
            <a:avLst/>
          </a:prstGeom>
          <a:solidFill>
            <a:srgbClr val="9BBB59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 rot="20990951">
            <a:off x="1988482" y="526145"/>
            <a:ext cx="42291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как вы думаете, существуют еще копилки, кроме денежной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80713" y="185017"/>
            <a:ext cx="26226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Копилка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настроения …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81062" y="3903053"/>
            <a:ext cx="26226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Копилка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игрушек …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71759" y="1451179"/>
            <a:ext cx="26226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Копилка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слов …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4382">
            <a:off x="251785" y="3984363"/>
            <a:ext cx="2008997" cy="2685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Облако 16"/>
          <p:cNvSpPr/>
          <p:nvPr/>
        </p:nvSpPr>
        <p:spPr>
          <a:xfrm>
            <a:off x="1310030" y="2944132"/>
            <a:ext cx="2846772" cy="2050940"/>
          </a:xfrm>
          <a:prstGeom prst="cloud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 rot="20811701">
            <a:off x="608875" y="3145955"/>
            <a:ext cx="4229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может быть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копилка здоровья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02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057" cy="76267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6281" y="3548398"/>
            <a:ext cx="2243725" cy="3231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трелка вправо 8"/>
          <p:cNvSpPr/>
          <p:nvPr/>
        </p:nvSpPr>
        <p:spPr>
          <a:xfrm>
            <a:off x="777921" y="261131"/>
            <a:ext cx="10372299" cy="1378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создать и наполнить свою «</a:t>
            </a:r>
            <a:r>
              <a:rPr lang="ru-RU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КОПИЛКУ ЗДОРОВЬЯ»</a:t>
            </a:r>
            <a:endParaRPr lang="ru-RU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340" y="1546302"/>
            <a:ext cx="2245929" cy="3146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532" y="2956977"/>
            <a:ext cx="5110698" cy="38228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151" y="1806782"/>
            <a:ext cx="3510140" cy="2625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789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" y="-384379"/>
            <a:ext cx="12193057" cy="76267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891" y="503932"/>
            <a:ext cx="4739975" cy="385156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" t="31742" r="11305"/>
          <a:stretch/>
        </p:blipFill>
        <p:spPr>
          <a:xfrm>
            <a:off x="3930555" y="2429713"/>
            <a:ext cx="5395948" cy="363692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923447" y="6110230"/>
            <a:ext cx="10345103" cy="651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начались детские открытия …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9" t="-3252" r="11433" b="1"/>
          <a:stretch/>
        </p:blipFill>
        <p:spPr>
          <a:xfrm>
            <a:off x="7791818" y="0"/>
            <a:ext cx="4041244" cy="3794078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6993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7" y="-720334"/>
            <a:ext cx="12193057" cy="76267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701" y="2689557"/>
            <a:ext cx="5517663" cy="4127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Облако 10"/>
          <p:cNvSpPr/>
          <p:nvPr/>
        </p:nvSpPr>
        <p:spPr>
          <a:xfrm>
            <a:off x="1049564" y="4971507"/>
            <a:ext cx="2664295" cy="1710126"/>
          </a:xfrm>
          <a:prstGeom prst="cloud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Облако 11"/>
          <p:cNvSpPr/>
          <p:nvPr/>
        </p:nvSpPr>
        <p:spPr>
          <a:xfrm>
            <a:off x="7285196" y="1052621"/>
            <a:ext cx="3142336" cy="2320210"/>
          </a:xfrm>
          <a:prstGeom prst="cloud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Облако 12"/>
          <p:cNvSpPr/>
          <p:nvPr/>
        </p:nvSpPr>
        <p:spPr>
          <a:xfrm>
            <a:off x="8677010" y="3410112"/>
            <a:ext cx="2846772" cy="1971677"/>
          </a:xfrm>
          <a:prstGeom prst="cloud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43476" y="1256433"/>
            <a:ext cx="26226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Посмотреть мультфильмы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…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12239" y="3335549"/>
            <a:ext cx="26226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noProof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Экскурсия в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kumimoji="0" lang="ru-RU" sz="2400" b="1" i="0" u="none" strike="noStrike" kern="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ед. кабинет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…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21036491">
            <a:off x="1130114" y="5080410"/>
            <a:ext cx="26052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2400" b="1" kern="0" noProof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нциклопедия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…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Облако 16"/>
          <p:cNvSpPr/>
          <p:nvPr/>
        </p:nvSpPr>
        <p:spPr>
          <a:xfrm>
            <a:off x="925166" y="1501789"/>
            <a:ext cx="3339165" cy="2203852"/>
          </a:xfrm>
          <a:prstGeom prst="cloud">
            <a:avLst/>
          </a:prstGeom>
          <a:solidFill>
            <a:srgbClr val="8064A2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Облако 20"/>
          <p:cNvSpPr/>
          <p:nvPr/>
        </p:nvSpPr>
        <p:spPr>
          <a:xfrm>
            <a:off x="3540464" y="69203"/>
            <a:ext cx="4157319" cy="2893006"/>
          </a:xfrm>
          <a:prstGeom prst="cloud">
            <a:avLst/>
          </a:prstGeom>
          <a:solidFill>
            <a:srgbClr val="9BBB59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50419" y="1577214"/>
            <a:ext cx="28886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Опыты, наблюдения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…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t="3759" r="1781" b="1228"/>
          <a:stretch/>
        </p:blipFill>
        <p:spPr>
          <a:xfrm rot="15664891">
            <a:off x="4725927" y="325569"/>
            <a:ext cx="1902305" cy="2503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1662" y="4753163"/>
            <a:ext cx="957241" cy="121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4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" y="-384379"/>
            <a:ext cx="12193057" cy="76267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831" y="3302758"/>
            <a:ext cx="4348698" cy="3252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831" y="0"/>
            <a:ext cx="4348698" cy="3261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12" y="777848"/>
            <a:ext cx="7137078" cy="5049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764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" y="-384379"/>
            <a:ext cx="12193057" cy="76267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71" y="237792"/>
            <a:ext cx="3624494" cy="4838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711" y="0"/>
            <a:ext cx="3201620" cy="2393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522" y="2332088"/>
            <a:ext cx="5080000" cy="3797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923447" y="6072426"/>
            <a:ext cx="10345103" cy="651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«Увлекательная книга про спорт»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"/>
          <a:stretch/>
        </p:blipFill>
        <p:spPr>
          <a:xfrm>
            <a:off x="8592178" y="406215"/>
            <a:ext cx="3374619" cy="473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196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7" y="-288224"/>
            <a:ext cx="12193057" cy="76267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7" t="-603" r="1307" b="88941"/>
          <a:stretch/>
        </p:blipFill>
        <p:spPr>
          <a:xfrm>
            <a:off x="568211" y="199487"/>
            <a:ext cx="3132873" cy="7915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2" b="38707"/>
          <a:stretch/>
        </p:blipFill>
        <p:spPr>
          <a:xfrm>
            <a:off x="471327" y="1088071"/>
            <a:ext cx="3326641" cy="266131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61"/>
          <a:stretch/>
        </p:blipFill>
        <p:spPr>
          <a:xfrm>
            <a:off x="4243207" y="221603"/>
            <a:ext cx="3326642" cy="82628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15" b="20806"/>
          <a:stretch/>
        </p:blipFill>
        <p:spPr>
          <a:xfrm>
            <a:off x="4286280" y="1088071"/>
            <a:ext cx="3256216" cy="32128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30"/>
          <a:stretch/>
        </p:blipFill>
        <p:spPr>
          <a:xfrm>
            <a:off x="7902859" y="756035"/>
            <a:ext cx="3326642" cy="72660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/>
          <a:srcRect t="87562"/>
          <a:stretch/>
        </p:blipFill>
        <p:spPr>
          <a:xfrm>
            <a:off x="8070687" y="4731986"/>
            <a:ext cx="3133616" cy="84399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680" y="5882185"/>
            <a:ext cx="3302075" cy="89297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25" b="17612"/>
          <a:stretch/>
        </p:blipFill>
        <p:spPr>
          <a:xfrm>
            <a:off x="7949404" y="1572597"/>
            <a:ext cx="3233553" cy="198324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5" b="67165"/>
          <a:stretch/>
        </p:blipFill>
        <p:spPr>
          <a:xfrm>
            <a:off x="8030808" y="3629442"/>
            <a:ext cx="3070746" cy="95534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2"/>
          <a:srcRect t="34628" b="40897"/>
          <a:stretch/>
        </p:blipFill>
        <p:spPr>
          <a:xfrm>
            <a:off x="460680" y="3908758"/>
            <a:ext cx="3301631" cy="180377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2"/>
          <a:srcRect t="68057"/>
          <a:stretch/>
        </p:blipFill>
        <p:spPr>
          <a:xfrm>
            <a:off x="4243207" y="4382757"/>
            <a:ext cx="3242861" cy="231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5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143</Words>
  <Application>Microsoft Office PowerPoint</Application>
  <PresentationFormat>Широкоэкранный</PresentationFormat>
  <Paragraphs>45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Муниципальное бюджетное дошкольное образовательное учреждение центр развития ребёнка – детский сад № 9 муниципального образования Щербиновский район станица Старощербиновская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центр развития ребёнка – детский сад № 9 муниципального образования Щербиновский район станица Старощербиновская </dc:title>
  <dc:creator>home</dc:creator>
  <cp:lastModifiedBy>home</cp:lastModifiedBy>
  <cp:revision>29</cp:revision>
  <dcterms:created xsi:type="dcterms:W3CDTF">2022-11-18T05:33:35Z</dcterms:created>
  <dcterms:modified xsi:type="dcterms:W3CDTF">2022-11-25T05:11:02Z</dcterms:modified>
</cp:coreProperties>
</file>