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20747-076F-26F4-0F40-3B9A8F6A8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C8CD2E-E8AE-8D68-7222-E0A5557AF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C91DE7-233C-A1A4-1490-A462B55F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BBE4C-6846-DB04-B13F-B9FE9DD5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AA68D-2B33-9845-1DE6-A07CE36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0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56764-6DFD-BCD8-7030-14B23D5B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B991BC-2F0B-49E3-C052-DFB373FB1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723CB-2AB2-FC8D-BACB-1F4ACA83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367E0-B362-7FE4-FCD1-6B64949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49CB4-B5A6-1A83-34CF-804A43AB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8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5D2E1A-A90D-58AA-807F-340196224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6DA11-1FF5-6AAF-724F-A9E4E22F6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656AA-C90F-AAC7-8BA0-3B79976A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E1F58-5499-F267-3973-1645500E9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6F791E-C5AA-2112-F60A-646D756B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6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35BEC-5DDB-1D3D-C3A5-B2E5A28E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61363-CC79-59CA-2705-9AAB8B5F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B4824-5BA5-F0E3-A1FD-A51EF852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4BAB8-E3DD-A516-6644-26331B8E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5D9C0-BEB3-5A2B-C328-86266D04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9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A5839-2B7B-34C4-648D-03F59D4D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21E0A-A04D-E34B-8DFC-BB630AF4E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302E1-D78F-3B39-3EBF-EC8BE63E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D1E27-D6A5-198C-7A9F-707192B3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3CC87-60EE-76B2-8FDB-9DF60FC7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A578E-9BF2-9741-423F-B35B8E5B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EB138-140F-E6C9-604A-F3AAF220E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E6117E-3829-2E08-D60B-0B59A2299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A49C96-906F-A184-3A1B-A91DBDD3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1AB8CB-54F3-0315-0B06-D1426B57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82594-EC30-4A93-270F-D96AF618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4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7AFE7-51D5-77D9-2F7D-6DB823B4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1FD877-8E43-80B2-BFA9-A2435F6E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487765-2FC1-1E37-7EB4-B2A9D5466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A8C6E-C4C8-714C-B083-E54AEBE55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EE24D1-3338-2524-DF3F-702F3A892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83C625-B586-2755-467B-02AEDF10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CE69D5-7B94-480C-8862-4B722C1C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E69A8C-40B6-0478-83D0-364201DE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8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3A4C0-5A80-0BCA-D1F2-8C410445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90518D-5456-B8FC-F437-36236CB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90B431-1DAC-E4EC-D764-A1B20AB8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40E275-4AB3-7391-88E6-C996A851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2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CCE02-8F2D-1992-ED62-7D099DC8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D403FD-CC25-4910-2DB3-768E82C8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68C8C8-B87C-1C07-2621-6265BCD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0F4A-9ADC-7111-38BB-00BC47C5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AD2A7-D7B6-98C6-F341-E5597508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910C16-3B0D-A20B-A531-5ED5ADDE0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765772-70F8-5C0D-7921-E2A1C92E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2760-E2FE-E740-3019-F725548D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5703B8-3C85-A4C5-C6CC-474CEC6A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4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E7FFF-87F4-FDC8-CC31-6F565B3B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9142B-EE43-4EDC-5D26-A7342B45F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FC38F7-B3E7-A742-64F6-FB4707090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D8DE0-35E9-4A4A-D423-9E3034AD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783F7-C4F3-E8B3-405D-4A9A1BF6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8A20C-AF19-60A6-AE88-419A297E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7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F0CCB-D834-E357-C7DE-FB7C8BA6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94829-4A42-52F1-AA52-D6F908A8B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EE245-16DA-25BC-FD93-5E3C4AC59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3375-2FBB-4D50-9881-E6B8667C59B7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9E6D7F-1B9B-FC58-4B84-247CA57BA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D0879-02E4-4EA9-5524-9AD563BFE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25FC-51C5-4B8E-93F8-D01DF43E0F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0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AF3E5-B6B5-EA1D-B23C-8EC23DFDC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EB2907-CA0E-CBC9-CE4A-B8A28B257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408BB9-6540-6840-D88D-DA5C2789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r="3127"/>
          <a:stretch>
            <a:fillRect/>
          </a:stretch>
        </p:blipFill>
        <p:spPr>
          <a:xfrm>
            <a:off x="0" y="-11044"/>
            <a:ext cx="12192000" cy="68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6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E3A96-7DAB-F162-91A0-CAE30AC0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09FD83-F3FF-AC07-F230-D8A7A0F5F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4"/>
            <a:ext cx="12183531" cy="6853236"/>
          </a:xfrm>
        </p:spPr>
      </p:pic>
    </p:spTree>
    <p:extLst>
      <p:ext uri="{BB962C8B-B14F-4D97-AF65-F5344CB8AC3E}">
        <p14:creationId xmlns:p14="http://schemas.microsoft.com/office/powerpoint/2010/main" val="94523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33097-4116-BBE5-733B-E38FD152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45C8F2-B6E9-54B0-72A9-BA53F78B8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5172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9AC57-ABE4-D299-790B-760CEC09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9FAF68-87A1-7A90-1B5F-4B891B03E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r="2222"/>
          <a:stretch>
            <a:fillRect/>
          </a:stretch>
        </p:blipFill>
        <p:spPr>
          <a:xfrm>
            <a:off x="1" y="159"/>
            <a:ext cx="12192000" cy="6857842"/>
          </a:xfrm>
        </p:spPr>
      </p:pic>
    </p:spTree>
    <p:extLst>
      <p:ext uri="{BB962C8B-B14F-4D97-AF65-F5344CB8AC3E}">
        <p14:creationId xmlns:p14="http://schemas.microsoft.com/office/powerpoint/2010/main" val="224861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E8409-0707-865F-CCEE-4136184D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0A8B01-B03E-1033-EAC5-58EF2A014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7" r="3484"/>
          <a:stretch>
            <a:fillRect/>
          </a:stretch>
        </p:blipFill>
        <p:spPr>
          <a:xfrm>
            <a:off x="0" y="0"/>
            <a:ext cx="12192000" cy="6868563"/>
          </a:xfrm>
        </p:spPr>
      </p:pic>
    </p:spTree>
    <p:extLst>
      <p:ext uri="{BB962C8B-B14F-4D97-AF65-F5344CB8AC3E}">
        <p14:creationId xmlns:p14="http://schemas.microsoft.com/office/powerpoint/2010/main" val="378792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C16D4-AEAE-9BDA-D25D-DA12B3348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623522-B4D9-7019-ACA4-3A4F827C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98"/>
            <a:ext cx="12203196" cy="6864298"/>
          </a:xfrm>
        </p:spPr>
      </p:pic>
    </p:spTree>
    <p:extLst>
      <p:ext uri="{BB962C8B-B14F-4D97-AF65-F5344CB8AC3E}">
        <p14:creationId xmlns:p14="http://schemas.microsoft.com/office/powerpoint/2010/main" val="339764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A4E03-B203-623D-85C3-880FD1C1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5AFD29-EA80-9062-FF8D-8185BED54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98"/>
            <a:ext cx="12203196" cy="6864298"/>
          </a:xfrm>
        </p:spPr>
      </p:pic>
    </p:spTree>
    <p:extLst>
      <p:ext uri="{BB962C8B-B14F-4D97-AF65-F5344CB8AC3E}">
        <p14:creationId xmlns:p14="http://schemas.microsoft.com/office/powerpoint/2010/main" val="238330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17415-B8A8-5AC6-267B-54C39381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92963A-84C1-3C1A-B755-BC68F2707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/>
          <a:stretch>
            <a:fillRect/>
          </a:stretch>
        </p:blipFill>
        <p:spPr>
          <a:xfrm>
            <a:off x="-52656" y="-17512"/>
            <a:ext cx="12244657" cy="6875512"/>
          </a:xfrm>
        </p:spPr>
      </p:pic>
    </p:spTree>
    <p:extLst>
      <p:ext uri="{BB962C8B-B14F-4D97-AF65-F5344CB8AC3E}">
        <p14:creationId xmlns:p14="http://schemas.microsoft.com/office/powerpoint/2010/main" val="406959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48A66-22C1-1CA5-EAEB-8A3703BF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04D609-112A-90A8-0866-F5A514471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0"/>
            <a:ext cx="12181740" cy="6862380"/>
          </a:xfrm>
        </p:spPr>
      </p:pic>
    </p:spTree>
    <p:extLst>
      <p:ext uri="{BB962C8B-B14F-4D97-AF65-F5344CB8AC3E}">
        <p14:creationId xmlns:p14="http://schemas.microsoft.com/office/powerpoint/2010/main" val="345724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E5061-504F-D492-CF70-C1D94E8F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6736C26-7664-226E-7732-447DBDA6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37"/>
            <a:ext cx="12179531" cy="6861137"/>
          </a:xfrm>
        </p:spPr>
      </p:pic>
    </p:spTree>
    <p:extLst>
      <p:ext uri="{BB962C8B-B14F-4D97-AF65-F5344CB8AC3E}">
        <p14:creationId xmlns:p14="http://schemas.microsoft.com/office/powerpoint/2010/main" val="79901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DFA88-1C78-9C20-CFEE-CA06AC343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B37950-C4EA-4249-174F-D539E09E3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98"/>
            <a:ext cx="12203196" cy="6864298"/>
          </a:xfrm>
        </p:spPr>
      </p:pic>
    </p:spTree>
    <p:extLst>
      <p:ext uri="{BB962C8B-B14F-4D97-AF65-F5344CB8AC3E}">
        <p14:creationId xmlns:p14="http://schemas.microsoft.com/office/powerpoint/2010/main" val="206917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2F4FC-F4CD-AC82-4A88-3FF69DDA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178D01-4B8D-9733-BCC8-E2B69B7E2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4"/>
            <a:ext cx="12183531" cy="6853236"/>
          </a:xfrm>
        </p:spPr>
      </p:pic>
    </p:spTree>
    <p:extLst>
      <p:ext uri="{BB962C8B-B14F-4D97-AF65-F5344CB8AC3E}">
        <p14:creationId xmlns:p14="http://schemas.microsoft.com/office/powerpoint/2010/main" val="68136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62BE-9D3D-0FAC-6C82-E04904B0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866DF2-2203-5319-6373-337211D15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86812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Анна Солнцева</dc:creator>
  <cp:lastModifiedBy>Анна Солнцева</cp:lastModifiedBy>
  <cp:revision>1</cp:revision>
  <dcterms:created xsi:type="dcterms:W3CDTF">2026-03-19T16:03:37Z</dcterms:created>
  <dcterms:modified xsi:type="dcterms:W3CDTF">2026-03-19T16:10:50Z</dcterms:modified>
</cp:coreProperties>
</file>