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C14737-FAF2-4944-6F10-F88A25B7FE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869F692-969D-783C-1444-E478A3B2EF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D745DA0-6EA8-1FCF-A343-4598526A8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A004-4FF4-4A67-B80C-667598DACC4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8B04770-9366-F196-1EB9-C060DF587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EB2829D-5C2A-B9A6-5328-DE749693B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6CCBA-9C4A-4BE7-B4B3-7C1AB5D7D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264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0DAA86E-E333-FE78-1D84-A4D70C063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B1AA4C5-8E1B-BB8E-518F-5F23DE719E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BEE42D3-B827-380E-A7B6-F91C7BC04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A004-4FF4-4A67-B80C-667598DACC4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F406446-2B98-0AB5-B182-DE12AB1F9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3BABCAF-F181-7392-E141-10FE59918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6CCBA-9C4A-4BE7-B4B3-7C1AB5D7D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496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7003EFE-E197-2627-4F37-42FA9DBC27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979C0F0-3E86-C833-D5D8-0AE565C046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315BC5C-24D8-E562-4918-4F0F4BDAF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A004-4FF4-4A67-B80C-667598DACC4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D33740A-C5F1-76A7-9D7A-045E694E3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C4A79AA-4D46-BD22-360D-CD6774FD7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6CCBA-9C4A-4BE7-B4B3-7C1AB5D7D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058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66D133-F64C-364F-8A3C-21BDF38D7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DBA42D7-51A0-B60D-4576-19B7ACE6F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DDF1EC8-23CF-7FA9-7053-5023C7BA7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A004-4FF4-4A67-B80C-667598DACC4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994D7FC-89DE-6975-C7EB-CB419FB2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0A176C2-A4A1-75FF-7DA3-F8A6CF6D9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6CCBA-9C4A-4BE7-B4B3-7C1AB5D7D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168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2B8A55-2AF3-1A30-7F4A-3C8BCB600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41F9996-A2B7-4B32-FCC1-DFD2A9CF3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3F87B47-EF75-9A95-DD77-F4D2AD981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A004-4FF4-4A67-B80C-667598DACC4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D6E8FF4-F22A-9C39-05E8-4ACD46A3D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A767CDC-1D18-FB35-169B-3F6566F7F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6CCBA-9C4A-4BE7-B4B3-7C1AB5D7D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032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76AD2F-188E-C25F-8531-8BC8A23EE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11BA4B3-3371-E3C4-3835-98430502D0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BDE19A3-88FD-446A-0308-EADA0DCC26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18090D8-1D85-38F8-FE63-0F30D7272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A004-4FF4-4A67-B80C-667598DACC4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74A73F6-44A1-CC49-5F99-D511F1DAE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3830DA0-6845-3D94-8E6C-922A0F28B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6CCBA-9C4A-4BE7-B4B3-7C1AB5D7D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142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FF4A98-99DB-621C-412E-CA258A129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03F8574-170A-5B14-D749-65F39D9E0B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0F40998-E580-0F1E-D109-27974AEA87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8357447-A395-94D4-E3C5-CAFF871221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0997B579-63A2-E094-98B4-5EFAA2E4BD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D2EC4B13-72A7-E5AB-E50B-20D49AEC4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A004-4FF4-4A67-B80C-667598DACC4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C02440C5-4367-834F-3A7E-76975DEB2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F77F784D-5EDE-8237-911B-00BFC0E8F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6CCBA-9C4A-4BE7-B4B3-7C1AB5D7D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853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D2B491-8BE1-64CF-FC4A-A1683DB17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1EB97568-3F08-7EC9-EC89-1B08A4441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A004-4FF4-4A67-B80C-667598DACC4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733257E-D4D3-4406-2E94-A333E351D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E549AF2-2915-F7C6-0C80-DD8087CF1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6CCBA-9C4A-4BE7-B4B3-7C1AB5D7D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751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E7BD5DE7-3CF5-4ECD-48F6-3D49D6423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A004-4FF4-4A67-B80C-667598DACC4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E78620F-61C7-6ED6-D561-18B93B076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2375EE8-1CB5-9EE2-4B5E-69D653299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6CCBA-9C4A-4BE7-B4B3-7C1AB5D7D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483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5F6530-79CD-A22B-9E85-9468E5821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03A8CDB-7E12-D528-CCF6-AFF5AA318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5116904-2A88-3B8E-950C-DF23B70B1B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6D2C63E-7D76-79ED-5F45-D83EEB185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A004-4FF4-4A67-B80C-667598DACC4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F77ABDC-5B42-0E4B-552E-8F62E483A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06333C2-C753-F0D2-2F74-2DBF19104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6CCBA-9C4A-4BE7-B4B3-7C1AB5D7D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339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227944-AA15-716E-A651-7F8C65A1D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5239A47-82A1-326F-404D-9D27E3011D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0F92A33-7507-F647-97C0-E95E1EC902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AE54A6C-F782-EAD5-4BEB-1A63A4A4C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A004-4FF4-4A67-B80C-667598DACC4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D55B8EC-94D3-F6B5-7CA5-A9D0986BD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961D2F5-9B08-CCCB-39C2-E1F561E8A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6CCBA-9C4A-4BE7-B4B3-7C1AB5D7D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973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3DCCA1D-6704-FABD-9C85-66D980EF7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6C2C36C-5F83-7329-1CB8-84E6347A46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4E36657-C73B-11CA-536E-C1C2212E7D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6A004-4FF4-4A67-B80C-667598DACC4D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74D3009-6AFB-9D7F-CBC7-AC4FA9EE01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AAD4684-2046-1646-4438-2D08F70F3C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6CCBA-9C4A-4BE7-B4B3-7C1AB5D7D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068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CBD8D23-F2FE-1649-4F1E-02321B789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31759" cy="763966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2D67B4-C296-40EC-EF93-74640967F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0939"/>
            <a:ext cx="10515600" cy="179257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«Социальное партнёрство –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работы организации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оздоровительной работы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ДОУ»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0D6DFA0-40FF-E7CB-CF2A-87EDB2C7E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6205" y="4120012"/>
            <a:ext cx="5123037" cy="36125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3864DC0-C0A6-4DCC-0AC3-BAC3F61D2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15" y="129151"/>
            <a:ext cx="2688578" cy="21760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E7C5C3B-294F-A7BE-D54C-F0DD36CA6B3D}"/>
              </a:ext>
            </a:extLst>
          </p:cNvPr>
          <p:cNvSpPr txBox="1"/>
          <p:nvPr/>
        </p:nvSpPr>
        <p:spPr>
          <a:xfrm>
            <a:off x="3016044" y="348434"/>
            <a:ext cx="648737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учреждение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развития ребёнка - детский сад № 9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Щербиновский район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станица Старощербиновская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8705" y="92540"/>
            <a:ext cx="2688578" cy="250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47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44C4E5-A10D-FE45-0025-B3FEECDF0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ABFCCCB-7BEE-A6F5-ED55-A5F12490C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25A5346-05FD-9DF2-0830-F78EA8E95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788" y="2864280"/>
            <a:ext cx="5642814" cy="3758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149164C-1E72-C4A3-5ABD-BF1439CB8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438" y="267585"/>
            <a:ext cx="5829912" cy="3889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8411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61D624F-BF52-C09C-2DBD-34AA47A08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4B41AA2-A052-58EF-3C9D-6AE25A245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08CA104-1BC1-468F-4D83-4FDB36BE22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92" y="0"/>
            <a:ext cx="493201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6790379-0F20-0F63-7D12-3A12B94A7F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29" y="3764407"/>
            <a:ext cx="2927059" cy="2927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C646414-7179-CE30-0C1E-FBF23E0700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210" y="302959"/>
            <a:ext cx="5933899" cy="3294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8661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AD014FA-475D-DFE7-33E9-83A8B7D14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03BCCA-9AFA-A70B-685A-0B8D31C7C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410" y="2064774"/>
            <a:ext cx="5393796" cy="2359742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ВНИМАНИЕ!!!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FFE8CBF-36FD-FB7F-1144-8F8E44A94A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8" r="16639"/>
          <a:stretch>
            <a:fillRect/>
          </a:stretch>
        </p:blipFill>
        <p:spPr>
          <a:xfrm>
            <a:off x="512889" y="925564"/>
            <a:ext cx="5244703" cy="4575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25474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0075C3C-93A3-6FA1-AC54-FB6D594C6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F8E53F-C309-1D9F-5E7E-E1D639DCC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63" y="365125"/>
            <a:ext cx="11518711" cy="132556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некоторые преимущества такого подхода: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: скругленные верхние углы 3">
            <a:extLst>
              <a:ext uri="{FF2B5EF4-FFF2-40B4-BE49-F238E27FC236}">
                <a16:creationId xmlns:a16="http://schemas.microsoft.com/office/drawing/2014/main" xmlns="" id="{467FA4AC-9743-1F56-4412-42DA3819CF8D}"/>
              </a:ext>
            </a:extLst>
          </p:cNvPr>
          <p:cNvSpPr/>
          <p:nvPr/>
        </p:nvSpPr>
        <p:spPr>
          <a:xfrm>
            <a:off x="452279" y="1901727"/>
            <a:ext cx="4589207" cy="1440991"/>
          </a:xfrm>
          <a:prstGeom prst="round2Same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всестороннего развития ребёнка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95286CE-5B42-52B0-61D9-47F132964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8102" y="2055813"/>
            <a:ext cx="4468755" cy="16903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50D4539-BE7A-5C82-175E-2F0D2F7EF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315" y="4504156"/>
            <a:ext cx="4468755" cy="16274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9987033-85E1-B9CB-93C8-F5E29227E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54" y="3865488"/>
            <a:ext cx="4704732" cy="144099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5A4ED94-517F-1947-A224-0B88D9257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857" y="5072401"/>
            <a:ext cx="2401356" cy="16903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1F5E73B-D117-CFF7-809E-9F2A9E4B110E}"/>
              </a:ext>
            </a:extLst>
          </p:cNvPr>
          <p:cNvSpPr txBox="1"/>
          <p:nvPr/>
        </p:nvSpPr>
        <p:spPr>
          <a:xfrm>
            <a:off x="7456623" y="2360129"/>
            <a:ext cx="31032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профессионального мастерства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18A6B14-D214-566D-5DFD-FE0F433A8347}"/>
              </a:ext>
            </a:extLst>
          </p:cNvPr>
          <p:cNvSpPr txBox="1"/>
          <p:nvPr/>
        </p:nvSpPr>
        <p:spPr>
          <a:xfrm>
            <a:off x="1091382" y="4050503"/>
            <a:ext cx="34794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статуса учреждения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ABFCF4A-074D-E613-0A99-BF5A9186DFDD}"/>
              </a:ext>
            </a:extLst>
          </p:cNvPr>
          <p:cNvSpPr txBox="1"/>
          <p:nvPr/>
        </p:nvSpPr>
        <p:spPr>
          <a:xfrm>
            <a:off x="7456623" y="4050502"/>
            <a:ext cx="332444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дошкольного образования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684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ED9746-9E71-463A-69F6-7C46B09DF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917A502-A74E-D9CA-9E1A-3689F6B21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946914AB-20DA-1428-3BAA-81DAF55A92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28" y="7882"/>
            <a:ext cx="4487482" cy="33656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10AB855-F40A-97AF-BBA1-8A45F3FB43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120" y="3554490"/>
            <a:ext cx="4404680" cy="33035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B9353-9A94-2B9E-4DE2-96D71FBC82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28" y="3718209"/>
            <a:ext cx="4896466" cy="27746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8C6A316-2B48-CFA5-146E-F1C7EC3E76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778" y="84105"/>
            <a:ext cx="4301022" cy="32131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962822B-88B6-7739-EFE7-C17F754524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0746" y="2411825"/>
            <a:ext cx="2402032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18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4F0D0B-F388-C440-6415-0359CB2A6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BC9B59C-890B-0605-E685-840F08466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7A8B7BC-CC75-7C23-21D2-5009DBAE7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282" y="126463"/>
            <a:ext cx="5342501" cy="40068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6AC62FB-F7DC-5148-2949-B00690A7D8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06880"/>
            <a:ext cx="5781368" cy="43360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EE85068-5187-EFF0-6D48-35EF5D8BE7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9596" y="115095"/>
            <a:ext cx="3442555" cy="22917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26444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1C7937-08A7-A0FC-4156-F128AABD6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364463F-F73A-0A9C-46A6-392BFA8AE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9674828-C8E9-B44A-1FE9-4684722B24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57" y="350399"/>
            <a:ext cx="5941043" cy="307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B582788-8A19-1B7C-A653-E029BC2339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823" y="2680622"/>
            <a:ext cx="5388077" cy="4041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2E4A9D5-9D45-C50A-66C2-032F3F901D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" r="2051"/>
          <a:stretch>
            <a:fillRect/>
          </a:stretch>
        </p:blipFill>
        <p:spPr>
          <a:xfrm>
            <a:off x="419100" y="3443551"/>
            <a:ext cx="5546623" cy="3216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A2259C0-796D-9E12-EB43-F556BE8B7E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9222" y="136320"/>
            <a:ext cx="3091355" cy="2315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2109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2C2A4B-8D2A-FCBA-6C45-6260D8028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3E59674-6202-B035-C272-374111548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CFD167D-3ADE-4F8B-1EE9-A77678AD37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67" y="3975098"/>
            <a:ext cx="4665442" cy="27868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60B6F6C-C1AD-07F7-C2A1-96A90487C5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12" y="138470"/>
            <a:ext cx="3999887" cy="5333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3224DBF-D6C3-F775-30A2-0D4D0037DF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277" y="138470"/>
            <a:ext cx="4930877" cy="36981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083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0FC6CAF-CF07-0807-5FDB-6840DCAA0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0C1E1D-4FA5-EDA2-706E-F6E6D248B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1F8C945-E86B-16C4-EBC1-E9848C693A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43" y="268314"/>
            <a:ext cx="4895829" cy="2755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0A81FFA-54B2-B2B4-0235-77020F5DFE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884" y="-16287"/>
            <a:ext cx="5277072" cy="29696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C95740D-2DB1-1F38-583B-39F73C7DBB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6" y="3291732"/>
            <a:ext cx="4857134" cy="36428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CE400EF-92E6-BEEB-D086-3C09BE121E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23418"/>
            <a:ext cx="5112775" cy="3834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CF7E60B-6E52-9E96-1C7E-6669A62106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8899" y="2320580"/>
            <a:ext cx="2402032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34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75D82E-C544-05FB-525C-9898C1A89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FB3D794-C59C-7CDD-431E-66BBB9A23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4466D77-D9FC-3641-B236-2981B06E51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297" y="-61443"/>
            <a:ext cx="6117460" cy="34665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8F765C4-9CB3-BD4C-971F-D62C713E0B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164" y="3612793"/>
            <a:ext cx="5425366" cy="30375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6D1D21D-5CCE-D4DA-9A3A-C0427135BC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70" y="3697285"/>
            <a:ext cx="5279923" cy="29530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20A296B-5729-06A5-71C5-0A13C71A58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2263" y="3160715"/>
            <a:ext cx="2402032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27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F671C24-5B26-D29B-6B15-6B8AFDC18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D8B024A-9904-30A8-A8D1-CFD7A4815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5095935-9FE4-097C-24B6-C73AB0554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006" y="189730"/>
            <a:ext cx="4824721" cy="4824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8EC0B5B-694F-A429-3AC5-E213DC828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6660" y="1510581"/>
            <a:ext cx="5047140" cy="5047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35854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43</Words>
  <Application>Microsoft Office PowerPoint</Application>
  <PresentationFormat>Широкоэкранный</PresentationFormat>
  <Paragraphs>14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«Социальное партнёрство –  как форма работы организации  физкультурно – оздоровительной работы  в ДОУ»</vt:lpstr>
      <vt:lpstr>       Вот некоторые преимущества такого подхода: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ВНИМАНИЕ!!!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«Социальное партнёрство –  как форма работы организации  физкультурно – оздоровительной работы  в ДОУ»</dc:title>
  <dc:creator>Home</dc:creator>
  <cp:lastModifiedBy>SADIK №9</cp:lastModifiedBy>
  <cp:revision>4</cp:revision>
  <dcterms:created xsi:type="dcterms:W3CDTF">2025-10-29T12:06:58Z</dcterms:created>
  <dcterms:modified xsi:type="dcterms:W3CDTF">2025-11-12T12:53:16Z</dcterms:modified>
</cp:coreProperties>
</file>