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A919-EA7A-4F15-AA59-770E198FF5C2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CBD0-A1E3-4751-AA47-AEFE05BE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«Использование игровых приемов в развитии сенсорных способностей детей раннего возраста»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i?id=a7a1241926ffe60ee55fc57e04bd66eed9f1fa685620ef0a-8289735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6438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5857892"/>
            <a:ext cx="300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Учитель-логопед – Ермолаева И.В.</a:t>
            </a:r>
            <a:endParaRPr lang="ru-RU" sz="1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Игра с мягким пластилином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642918"/>
            <a:ext cx="378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Разложи </a:t>
            </a:r>
            <a:r>
              <a:rPr lang="ru-RU" dirty="0" err="1" smtClean="0"/>
              <a:t>макарошки</a:t>
            </a:r>
            <a:r>
              <a:rPr lang="ru-RU" dirty="0" smtClean="0"/>
              <a:t> по баночкам</a:t>
            </a:r>
            <a:endParaRPr lang="ru-RU" dirty="0"/>
          </a:p>
        </p:txBody>
      </p:sp>
      <p:pic>
        <p:nvPicPr>
          <p:cNvPr id="4" name="Рисунок 3" descr="F:\25 КЦ\IMG-20250129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571612"/>
            <a:ext cx="350046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esktop\IMG_20240923_122618_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Новая папка\IMG_20241107_085849_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фото кц\IMG_20240321_123001_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1" y="64291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с кинетическим песком и разноцветными камушками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1" y="78579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Сортировка </a:t>
            </a:r>
            <a:r>
              <a:rPr lang="ru-RU" dirty="0" err="1" smtClean="0"/>
              <a:t>пампошек</a:t>
            </a:r>
            <a:r>
              <a:rPr lang="ru-RU" dirty="0" smtClean="0"/>
              <a:t> по цветам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25 КЦ\аппликация\IMG_20250220_114045_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326780"/>
            <a:ext cx="3500461" cy="42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25 КЦ\аппликация\IMG_20250220_114042_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7"/>
            <a:ext cx="3571900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714356"/>
            <a:ext cx="173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с крупами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1" y="714356"/>
            <a:ext cx="428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Аппликация с использованием пластилина «Зонтик»</a:t>
            </a:r>
            <a:endParaRPr lang="ru-RU" dirty="0"/>
          </a:p>
        </p:txBody>
      </p:sp>
      <p:pic>
        <p:nvPicPr>
          <p:cNvPr id="5" name="Рисунок 4" descr="D:\Desktop\Новая папка\IMG_20241107_085619_8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5 КЦ\IMG-20250129-WA0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</a:t>
            </a:r>
            <a:r>
              <a:rPr lang="ru-RU" dirty="0" err="1" smtClean="0"/>
              <a:t>сортером</a:t>
            </a:r>
            <a:endParaRPr lang="ru-RU" dirty="0"/>
          </a:p>
        </p:txBody>
      </p:sp>
      <p:pic>
        <p:nvPicPr>
          <p:cNvPr id="3" name="Рисунок 2" descr="F:\фото кц\IMG_20240409_104940_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357586" cy="41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 кц\IMG_20240325_122940_0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357586" cy="415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329510" cy="121444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8" name="Рисунок 7" descr="https://avatars.mds.yandex.net/i?id=c9f7eb9ba7ba1d8149bea9bcca98fa0204c1fdc0-4936819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581952" cy="392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«Использование игровых приемов в развитии сенсорных способностей детей раннего возраста»</vt:lpstr>
      <vt:lpstr>Игра с мягким пластилином</vt:lpstr>
      <vt:lpstr>Презентация PowerPoint</vt:lpstr>
      <vt:lpstr>Презентация PowerPoint</vt:lpstr>
      <vt:lpstr>Презентация PowerPoint</vt:lpstr>
      <vt:lpstr>Игры с сортером</vt:lpstr>
      <vt:lpstr>СПАСИБО ЗА ВНИМАНИЕ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Консультационный центр Детский сад «Родничок»</dc:title>
  <dc:creator>User</dc:creator>
  <cp:lastModifiedBy>Windows User</cp:lastModifiedBy>
  <cp:revision>29</cp:revision>
  <dcterms:created xsi:type="dcterms:W3CDTF">2024-11-05T14:24:53Z</dcterms:created>
  <dcterms:modified xsi:type="dcterms:W3CDTF">2025-07-01T15:58:32Z</dcterms:modified>
</cp:coreProperties>
</file>