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7" r:id="rId2"/>
    <p:sldId id="336" r:id="rId3"/>
    <p:sldId id="325" r:id="rId4"/>
    <p:sldId id="304" r:id="rId5"/>
    <p:sldId id="326" r:id="rId6"/>
    <p:sldId id="337" r:id="rId7"/>
    <p:sldId id="338" r:id="rId8"/>
    <p:sldId id="339" r:id="rId9"/>
    <p:sldId id="346" r:id="rId10"/>
    <p:sldId id="340" r:id="rId11"/>
    <p:sldId id="345" r:id="rId12"/>
    <p:sldId id="341" r:id="rId13"/>
    <p:sldId id="342" r:id="rId14"/>
    <p:sldId id="343" r:id="rId15"/>
    <p:sldId id="344" r:id="rId16"/>
    <p:sldId id="327" r:id="rId17"/>
    <p:sldId id="330" r:id="rId18"/>
    <p:sldId id="348" r:id="rId19"/>
  </p:sldIdLst>
  <p:sldSz cx="12192000" cy="6858000"/>
  <p:notesSz cx="6858000" cy="9144000"/>
  <p:embeddedFontLst>
    <p:embeddedFont>
      <p:font typeface="Bahnschrift SemiCondensed" panose="020B0502040204020203" pitchFamily="34" charset="0"/>
      <p:regular r:id="rId22"/>
      <p:bold r:id="rId23"/>
    </p:embeddedFont>
    <p:embeddedFont>
      <p:font typeface="Book Antiqua" panose="02040602050305030304" pitchFamily="18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46C"/>
    <a:srgbClr val="FDC8B5"/>
    <a:srgbClr val="FF57B7"/>
    <a:srgbClr val="EBC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8C3C1CB-7866-4754-8E8B-E5E43CF43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04A74F-9E17-4469-8DF0-1CAE29C7A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4934-6736-4E06-99EB-49FED268596C}" type="datetimeFigureOut">
              <a:rPr lang="ru-RU" smtClean="0"/>
              <a:pPr/>
              <a:t>17.05.2025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C20296-4F28-4EB1-8A63-8D40C4707C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A9FD9E-8C68-4CA1-86CF-74269F77BE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AC43A-DF3C-45A5-8D50-76867FF2A2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03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A034C-6DA2-4DFF-8828-28692F570EE2}" type="datetimeFigureOut">
              <a:rPr lang="ru-RU" smtClean="0"/>
              <a:pPr/>
              <a:t>17.05.2025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C523-75C2-400A-98B9-383DA83CEC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8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Макет_0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6CF8346-84F3-41A1-B001-E05E39D795F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custGeom>
            <a:avLst/>
            <a:gdLst>
              <a:gd name="connsiteX0" fmla="*/ 167640 w 12192000"/>
              <a:gd name="connsiteY0" fmla="*/ 174534 h 6858000"/>
              <a:gd name="connsiteX1" fmla="*/ 167640 w 12192000"/>
              <a:gd name="connsiteY1" fmla="*/ 6683466 h 6858000"/>
              <a:gd name="connsiteX2" fmla="*/ 12024358 w 12192000"/>
              <a:gd name="connsiteY2" fmla="*/ 6683466 h 6858000"/>
              <a:gd name="connsiteX3" fmla="*/ 12024358 w 12192000"/>
              <a:gd name="connsiteY3" fmla="*/ 1745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7640" y="174534"/>
                </a:moveTo>
                <a:lnTo>
                  <a:pt x="167640" y="6683466"/>
                </a:lnTo>
                <a:lnTo>
                  <a:pt x="12024358" y="6683466"/>
                </a:lnTo>
                <a:lnTo>
                  <a:pt x="12024358" y="1745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A0C676E-AF94-42AD-BA20-03D45BD3E766}"/>
              </a:ext>
            </a:extLst>
          </p:cNvPr>
          <p:cNvSpPr/>
          <p:nvPr userDrawn="1"/>
        </p:nvSpPr>
        <p:spPr>
          <a:xfrm>
            <a:off x="1608909" y="590824"/>
            <a:ext cx="8974183" cy="5133701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F121E82B-D708-41EC-8211-E75C430FDBBC}"/>
              </a:ext>
            </a:extLst>
          </p:cNvPr>
          <p:cNvSpPr/>
          <p:nvPr userDrawn="1"/>
        </p:nvSpPr>
        <p:spPr>
          <a:xfrm>
            <a:off x="1608908" y="590824"/>
            <a:ext cx="8974184" cy="5133701"/>
          </a:xfrm>
          <a:custGeom>
            <a:avLst/>
            <a:gdLst>
              <a:gd name="connsiteX0" fmla="*/ 0 w 2521132"/>
              <a:gd name="connsiteY0" fmla="*/ 1565932 h 1655762"/>
              <a:gd name="connsiteX1" fmla="*/ 2521132 w 2521132"/>
              <a:gd name="connsiteY1" fmla="*/ 1565932 h 1655762"/>
              <a:gd name="connsiteX2" fmla="*/ 2521132 w 2521132"/>
              <a:gd name="connsiteY2" fmla="*/ 1655762 h 1655762"/>
              <a:gd name="connsiteX3" fmla="*/ 0 w 2521132"/>
              <a:gd name="connsiteY3" fmla="*/ 1655762 h 1655762"/>
              <a:gd name="connsiteX4" fmla="*/ 0 w 2521132"/>
              <a:gd name="connsiteY4" fmla="*/ 0 h 1655762"/>
              <a:gd name="connsiteX5" fmla="*/ 2521132 w 2521132"/>
              <a:gd name="connsiteY5" fmla="*/ 0 h 1655762"/>
              <a:gd name="connsiteX6" fmla="*/ 2521132 w 2521132"/>
              <a:gd name="connsiteY6" fmla="*/ 89829 h 1655762"/>
              <a:gd name="connsiteX7" fmla="*/ 0 w 2521132"/>
              <a:gd name="connsiteY7" fmla="*/ 89829 h 16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1132" h="1655762">
                <a:moveTo>
                  <a:pt x="0" y="1565932"/>
                </a:moveTo>
                <a:lnTo>
                  <a:pt x="2521132" y="1565932"/>
                </a:lnTo>
                <a:lnTo>
                  <a:pt x="2521132" y="1655762"/>
                </a:lnTo>
                <a:lnTo>
                  <a:pt x="0" y="1655762"/>
                </a:lnTo>
                <a:close/>
                <a:moveTo>
                  <a:pt x="0" y="0"/>
                </a:moveTo>
                <a:lnTo>
                  <a:pt x="2521132" y="0"/>
                </a:lnTo>
                <a:lnTo>
                  <a:pt x="2521132" y="89829"/>
                </a:lnTo>
                <a:lnTo>
                  <a:pt x="0" y="89829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7697" y="1133475"/>
            <a:ext cx="7676606" cy="2387600"/>
          </a:xfrm>
          <a:prstGeom prst="rect">
            <a:avLst/>
          </a:prstGeom>
        </p:spPr>
        <p:txBody>
          <a:bodyPr anchor="b"/>
          <a:lstStyle>
            <a:lvl1pPr algn="ctr">
              <a:defRPr sz="6600" b="0" i="0" u="none"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fonik.ru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0B8BD5-4E83-47BA-B3E8-0D5EAA01B1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7697" y="3533775"/>
            <a:ext cx="767660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 u="none" baseline="0">
                <a:latin typeface="Book Antiqua" panose="020406020503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B13188F-9E03-4B90-8BB4-191D8CC47719}"/>
              </a:ext>
            </a:extLst>
          </p:cNvPr>
          <p:cNvCxnSpPr>
            <a:cxnSpLocks/>
          </p:cNvCxnSpPr>
          <p:nvPr userDrawn="1"/>
        </p:nvCxnSpPr>
        <p:spPr>
          <a:xfrm>
            <a:off x="2257697" y="3535823"/>
            <a:ext cx="76766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B589695D-045C-41B8-82EB-75F002AFF48C}"/>
              </a:ext>
            </a:extLst>
          </p:cNvPr>
          <p:cNvSpPr/>
          <p:nvPr userDrawn="1"/>
        </p:nvSpPr>
        <p:spPr>
          <a:xfrm>
            <a:off x="1608908" y="590824"/>
            <a:ext cx="8974184" cy="5133701"/>
          </a:xfrm>
          <a:custGeom>
            <a:avLst/>
            <a:gdLst>
              <a:gd name="connsiteX0" fmla="*/ 167640 w 12192000"/>
              <a:gd name="connsiteY0" fmla="*/ 174534 h 6858000"/>
              <a:gd name="connsiteX1" fmla="*/ 167640 w 12192000"/>
              <a:gd name="connsiteY1" fmla="*/ 6683466 h 6858000"/>
              <a:gd name="connsiteX2" fmla="*/ 12024358 w 12192000"/>
              <a:gd name="connsiteY2" fmla="*/ 6683466 h 6858000"/>
              <a:gd name="connsiteX3" fmla="*/ 12024358 w 12192000"/>
              <a:gd name="connsiteY3" fmla="*/ 1745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7640" y="174534"/>
                </a:moveTo>
                <a:lnTo>
                  <a:pt x="167640" y="6683466"/>
                </a:lnTo>
                <a:lnTo>
                  <a:pt x="12024358" y="6683466"/>
                </a:lnTo>
                <a:lnTo>
                  <a:pt x="12024358" y="1745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9CBD9DD4-E63E-4FD3-9D42-04E9B99F6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5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 animBg="1"/>
      <p:bldP spid="23" grpId="1" animBg="1"/>
      <p:bldP spid="19" grpId="0" animBg="1"/>
      <p:bldP spid="19" grpId="1" animBg="1"/>
      <p:bldP spid="2" grpId="0"/>
      <p:bldP spid="2" grpId="1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build="p">
        <p:tmplLst>
          <p:tmpl lvl="1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3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CD1E05-7041-4EF2-835B-667C93F090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E415699-3E2B-4955-AEDA-F5AE8B583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F8552F65-2442-4D7F-8676-9019459667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96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CD1E05-7041-4EF2-835B-667C93F090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69842CC-5E24-4D21-917A-9B530CF871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ED104E8E-86E5-4AB0-94CB-0A41132E67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5808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9CF1A67-4CE2-4DF6-8947-A9B9C3F70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FE316087-5D8C-43D5-A74B-3EFF5A415FB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698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9CF1A67-4CE2-4DF6-8947-A9B9C3F70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9C0C6447-6A78-4716-8C44-015AB6A9A2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5BE6BB9-A286-40E7-BC09-D041B53C94B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7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9CF1A67-4CE2-4DF6-8947-A9B9C3F70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8F5044A8-2B0E-41E1-BCC9-29906A9E70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5F5C2E90-1AAF-4762-B6CB-A803D6254E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81052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6">
            <a:extLst>
              <a:ext uri="{FF2B5EF4-FFF2-40B4-BE49-F238E27FC236}">
                <a16:creationId xmlns:a16="http://schemas.microsoft.com/office/drawing/2014/main" id="{FF12F504-9955-441E-9BE1-F95ED7D35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7456112A-47F2-474C-93BB-661A5482C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id="{04011941-2380-4C1E-ACF0-DC8367B103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FC178D7-C109-48F1-9B1F-AA5F0FDA5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66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3">
            <a:extLst>
              <a:ext uri="{FF2B5EF4-FFF2-40B4-BE49-F238E27FC236}">
                <a16:creationId xmlns:a16="http://schemas.microsoft.com/office/drawing/2014/main" id="{CBA73729-24B1-46DE-9FBE-E5B7681DE8D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CF71B2D-8B5D-4579-B772-4704F1573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8DCB80D3-9302-4FC3-8CEE-9431486DB3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864C1380-4C07-447E-B3DC-AC6146E3889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11131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67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64705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58068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919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917964A-3136-4C88-AD04-58972679F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686" y="1316659"/>
            <a:ext cx="11839112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42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63928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66AB6339-99A2-4593-8DCD-03FB4F7AD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416570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6278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C5FF46F4-1DC0-4B29-B542-AAAD689AA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72195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28326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55E0A213-8260-4749-8EB4-A86D698B6F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16000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310B3B4D-4C4F-42A2-848A-CCBCDACA0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5869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14C0424D-5147-4D07-BACC-078F3EECA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7229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BF160DAE-3D8C-4AA0-8496-A27B8FEEEB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07729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DB13013B-A5ED-4A7D-8390-6E6ACA583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7766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432F524-71F5-4F2C-9A34-FBDF4320F2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60"/>
            <a:ext cx="11839112" cy="5352980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2B5BD7-50BE-4EB4-918A-BC459FC99C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633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694492B-6765-4AE7-BBCD-AEC3932561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8388B2AF-EBAF-4576-953B-E1AB77C28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719650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6">
            <a:extLst>
              <a:ext uri="{FF2B5EF4-FFF2-40B4-BE49-F238E27FC236}">
                <a16:creationId xmlns:a16="http://schemas.microsoft.com/office/drawing/2014/main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068242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>
            <a:extLst>
              <a:ext uri="{FF2B5EF4-FFF2-40B4-BE49-F238E27FC236}">
                <a16:creationId xmlns:a16="http://schemas.microsoft.com/office/drawing/2014/main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9052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3">
            <a:extLst>
              <a:ext uri="{FF2B5EF4-FFF2-40B4-BE49-F238E27FC236}">
                <a16:creationId xmlns:a16="http://schemas.microsoft.com/office/drawing/2014/main" id="{B156BB6C-45FA-4336-B8D2-A28F488B92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7804421" cy="5352981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87824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>
            <a:extLst>
              <a:ext uri="{FF2B5EF4-FFF2-40B4-BE49-F238E27FC236}">
                <a16:creationId xmlns:a16="http://schemas.microsoft.com/office/drawing/2014/main" id="{1AF14686-07BA-4D3A-957A-D9647B106F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670969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3">
            <a:extLst>
              <a:ext uri="{FF2B5EF4-FFF2-40B4-BE49-F238E27FC236}">
                <a16:creationId xmlns:a16="http://schemas.microsoft.com/office/drawing/2014/main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45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>
            <a:extLst>
              <a:ext uri="{FF2B5EF4-FFF2-40B4-BE49-F238E27FC236}">
                <a16:creationId xmlns:a16="http://schemas.microsoft.com/office/drawing/2014/main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A2A9F4-D89F-4266-8BDA-6E89D73CC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21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3E6D4336-3D3E-4A1C-A547-E81D65F5EB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7026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07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ECFC04E0-983B-4E7B-9C3A-30D00E0069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29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7671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376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EB21029C-D043-41EA-8AC3-3E49433BBC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55580" y="131209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91901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64979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070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5F1F784D-F76A-4CBE-A914-23F4A6E7533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20D80179-D420-451B-AF51-DD7C7AB62E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837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DA34351D-9FB7-4ECC-9013-DB8F362BB7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01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5D39DC-5AEE-43CA-A4EB-DA66B1B65D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4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4D2FBDB-CF3D-408A-9245-3DE78B4CF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9CF1A67-4CE2-4DF6-8947-A9B9C3F70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71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3">
            <a:extLst>
              <a:ext uri="{FF2B5EF4-FFF2-40B4-BE49-F238E27FC236}">
                <a16:creationId xmlns:a16="http://schemas.microsoft.com/office/drawing/2014/main" id="{4257BBEE-D0E5-4678-87A1-8357B00D86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7"/>
            <a:ext cx="5729145" cy="5352981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B7DFD72-3637-4EAA-9001-B1A9FF3924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936A564-4119-4A1F-AF89-8CD318FB1C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0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16">
            <a:extLst>
              <a:ext uri="{FF2B5EF4-FFF2-40B4-BE49-F238E27FC236}">
                <a16:creationId xmlns:a16="http://schemas.microsoft.com/office/drawing/2014/main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7F9F67A-FA85-4FED-B88E-7FBAD5487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70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3">
            <a:extLst>
              <a:ext uri="{FF2B5EF4-FFF2-40B4-BE49-F238E27FC236}">
                <a16:creationId xmlns:a16="http://schemas.microsoft.com/office/drawing/2014/main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7F9F67A-FA85-4FED-B88E-7FBAD5487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57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CD1E05-7041-4EF2-835B-667C93F090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0CE5C7E1-4298-4143-A722-FEE24C707A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9"/>
            <a:ext cx="5729145" cy="5352979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1442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36D3B-1F8B-4746-9F88-D8505FED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20793C-6D36-442F-B0FE-FC8B40F48D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66" r:id="rId3"/>
    <p:sldLayoutId id="2147483726" r:id="rId4"/>
    <p:sldLayoutId id="2147483657" r:id="rId5"/>
    <p:sldLayoutId id="2147483667" r:id="rId6"/>
    <p:sldLayoutId id="2147483660" r:id="rId7"/>
    <p:sldLayoutId id="2147483694" r:id="rId8"/>
    <p:sldLayoutId id="2147483658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56" r:id="rId15"/>
    <p:sldLayoutId id="2147483668" r:id="rId16"/>
    <p:sldLayoutId id="214748366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4" r:id="rId31"/>
    <p:sldLayoutId id="2147483715" r:id="rId32"/>
    <p:sldLayoutId id="2147483716" r:id="rId33"/>
    <p:sldLayoutId id="2147483717" r:id="rId34"/>
    <p:sldLayoutId id="2147483684" r:id="rId35"/>
    <p:sldLayoutId id="2147483713" r:id="rId36"/>
    <p:sldLayoutId id="2147483724" r:id="rId37"/>
    <p:sldLayoutId id="2147483725" r:id="rId38"/>
    <p:sldLayoutId id="2147483653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2419-38A6-7839-939F-369287F8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7697" y="1133475"/>
            <a:ext cx="7676606" cy="934476"/>
          </a:xfrm>
        </p:spPr>
        <p:txBody>
          <a:bodyPr/>
          <a:lstStyle/>
          <a:p>
            <a:r>
              <a:rPr lang="ru-RU" sz="2400" dirty="0"/>
              <a:t>МАДОУ МО Динской район</a:t>
            </a:r>
            <a:br>
              <a:rPr lang="ru-RU" sz="2400" dirty="0"/>
            </a:br>
            <a:r>
              <a:rPr lang="ru-RU" sz="2400" dirty="0"/>
              <a:t> «Детский сад №37»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06D61C-7598-1349-621B-32778D695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697" y="2912011"/>
            <a:ext cx="7676606" cy="2277525"/>
          </a:xfrm>
        </p:spPr>
        <p:txBody>
          <a:bodyPr/>
          <a:lstStyle/>
          <a:p>
            <a:r>
              <a:rPr lang="ru-RU" sz="2800" b="1" dirty="0"/>
              <a:t>«Игры с песком в работе с детьми ОВЗ»</a:t>
            </a:r>
          </a:p>
          <a:p>
            <a:endParaRPr lang="ru-RU" sz="2800" b="1" dirty="0"/>
          </a:p>
          <a:p>
            <a:r>
              <a:rPr lang="ru-RU" sz="2800" i="0" dirty="0"/>
              <a:t>Воспитатель Адамова Анна Ивановна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6866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C8249A-7B62-4DBE-834F-EC8D6C8F21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2106" y="486040"/>
            <a:ext cx="8177467" cy="61364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63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есок\IMG_20250512_1200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84" y="221672"/>
            <a:ext cx="5455843" cy="6539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1270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G_20191029_0726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4" r="-1" b="27564"/>
          <a:stretch/>
        </p:blipFill>
        <p:spPr bwMode="auto">
          <a:xfrm>
            <a:off x="492370" y="424912"/>
            <a:ext cx="5303519" cy="3482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User\Desktop\IMG_20191029_0737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4" t="-1" r="-789" b="3502"/>
          <a:stretch/>
        </p:blipFill>
        <p:spPr bwMode="auto">
          <a:xfrm>
            <a:off x="6219262" y="2229113"/>
            <a:ext cx="5480368" cy="37496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55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8\IMG_20241108_081552.jp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" y="101670"/>
            <a:ext cx="3641638" cy="4982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G:\фото 8\IMG_20241106_105413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60" y="651683"/>
            <a:ext cx="3724679" cy="5554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2F0B2F-F66A-4F0D-8B08-87A9E2292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3" y="1665941"/>
            <a:ext cx="3658570" cy="4878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31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B8201-8949-43EE-9530-19BB283E4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13748" r="9322"/>
          <a:stretch/>
        </p:blipFill>
        <p:spPr>
          <a:xfrm flipH="1">
            <a:off x="620772" y="716561"/>
            <a:ext cx="3391392" cy="5587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A7508F-EB8E-4B79-A804-E0D0A6FC5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b="7778"/>
          <a:stretch/>
        </p:blipFill>
        <p:spPr>
          <a:xfrm rot="16200000">
            <a:off x="4178617" y="667886"/>
            <a:ext cx="4048755" cy="327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2BE63D-A800-4963-9F8C-3E0C0B21B1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9335" y="3085634"/>
            <a:ext cx="2547337" cy="3396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3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76ADE1-EDD1-4BE6-8932-ED31F87021C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3" t="3266" r="11708"/>
          <a:stretch/>
        </p:blipFill>
        <p:spPr>
          <a:xfrm>
            <a:off x="847612" y="377320"/>
            <a:ext cx="4623031" cy="5542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47CCA-8E56-477D-AD96-AF4A932DD06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9"/>
          <a:stretch/>
        </p:blipFill>
        <p:spPr>
          <a:xfrm>
            <a:off x="6721358" y="857752"/>
            <a:ext cx="4816981" cy="5652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129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РМО\Новая папка\WhatsApp Image 2024-11-19 at 12.44.27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86" y="1495503"/>
            <a:ext cx="5322843" cy="3992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B8BE4-DD06-491F-AE23-A2804493B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05" y="281354"/>
            <a:ext cx="5049645" cy="633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306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F7CC3C-F747-4B98-9549-75C721D26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3" y="1143495"/>
            <a:ext cx="6094680" cy="4571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57367-31C4-4EA1-BC75-D9EFDBC24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2" y="178954"/>
            <a:ext cx="4875069" cy="6500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9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02CE27-3EC9-BAD7-8D62-E22DD04B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7" y="571500"/>
            <a:ext cx="95378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7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549" r="-212"/>
          <a:stretch/>
        </p:blipFill>
        <p:spPr>
          <a:xfrm>
            <a:off x="5025528" y="2254406"/>
            <a:ext cx="6645967" cy="44066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46619" y="3765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 компенсирующей       направленности</a:t>
            </a:r>
            <a:b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</a:t>
            </a:r>
            <a:b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9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6619" y="1149927"/>
            <a:ext cx="7897684" cy="2371147"/>
          </a:xfrm>
        </p:spPr>
        <p:txBody>
          <a:bodyPr/>
          <a:lstStyle/>
          <a:p>
            <a:r>
              <a:rPr lang="ru-RU" sz="4800" dirty="0"/>
              <a:t>«Самая лучшая игрушка для детей-кучка песка»</a:t>
            </a:r>
            <a:br>
              <a:rPr lang="ru-RU" sz="4800" dirty="0"/>
            </a:br>
            <a:r>
              <a:rPr lang="ru-RU" sz="4800" dirty="0" err="1"/>
              <a:t>К.Д.Ушинский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7697" y="3533775"/>
            <a:ext cx="6276703" cy="29008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11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7E74C6-ECA0-4C15-804D-87EC68286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057" y="0"/>
            <a:ext cx="10191998" cy="1313542"/>
          </a:xfrm>
        </p:spPr>
        <p:txBody>
          <a:bodyPr/>
          <a:lstStyle/>
          <a:p>
            <a:pPr algn="ctr"/>
            <a:r>
              <a:rPr lang="ru-RU" sz="4400" dirty="0"/>
              <a:t>Игры с песком в работе воспитателя с </a:t>
            </a:r>
            <a:br>
              <a:rPr lang="ru-RU" sz="4400" dirty="0"/>
            </a:br>
            <a:r>
              <a:rPr lang="ru-RU" sz="4400" dirty="0"/>
              <a:t>детьми ОВЗ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2B1A30-3F4E-475C-ADF6-A3C2EC0D2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1479798"/>
            <a:ext cx="7162800" cy="4775200"/>
          </a:xfrm>
          <a:prstGeom prst="rect">
            <a:avLst/>
          </a:prstGeom>
        </p:spPr>
      </p:pic>
      <p:pic>
        <p:nvPicPr>
          <p:cNvPr id="4" name="Рисунок 3" descr="C:\Users\User\Desktop\песок\IMG_20250512_1142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7" y="1479798"/>
            <a:ext cx="3768436" cy="499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8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песок\IMG_20250512_1155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548640"/>
            <a:ext cx="4987636" cy="5944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User\Desktop\песок\IMG_20250512_1142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639"/>
            <a:ext cx="5153891" cy="58291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1136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есок\IMG_20250512_1154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8" y="498764"/>
            <a:ext cx="4567737" cy="5887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User\Desktop\песок\IMG_20250512_115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52" y="498764"/>
            <a:ext cx="4769374" cy="5887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2132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есок\Screenshot_2025-05-13-13-58-02-548_com.miui.gallery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-573" b="14946"/>
          <a:stretch/>
        </p:blipFill>
        <p:spPr bwMode="auto">
          <a:xfrm>
            <a:off x="632459" y="498765"/>
            <a:ext cx="4870537" cy="5971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Desktop\песок\Screenshot_2025-05-13-13-58-13-590_com.miui.galler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r="-2448" b="14381"/>
          <a:stretch/>
        </p:blipFill>
        <p:spPr bwMode="auto">
          <a:xfrm>
            <a:off x="6711863" y="498765"/>
            <a:ext cx="4870537" cy="5971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435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3B0CAD-5DD9-4D4A-AA9D-BB072A5E15A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8571" r="22619"/>
          <a:stretch/>
        </p:blipFill>
        <p:spPr>
          <a:xfrm>
            <a:off x="548639" y="562708"/>
            <a:ext cx="4840611" cy="5713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E1084D-113E-4540-9315-E4D52159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3958" r="16876"/>
          <a:stretch/>
        </p:blipFill>
        <p:spPr>
          <a:xfrm>
            <a:off x="6096000" y="562707"/>
            <a:ext cx="4840611" cy="5713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228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есок\IMG_20250512_1143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29" y="206219"/>
            <a:ext cx="5320146" cy="6445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32106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58</Words>
  <Application>Microsoft Office PowerPoint</Application>
  <PresentationFormat>Широкоэкранный</PresentationFormat>
  <Paragraphs>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Wingdings</vt:lpstr>
      <vt:lpstr>Times New Roman</vt:lpstr>
      <vt:lpstr>Bahnschrift SemiCondensed</vt:lpstr>
      <vt:lpstr>Arial</vt:lpstr>
      <vt:lpstr>Book Antiqua</vt:lpstr>
      <vt:lpstr>Calibri</vt:lpstr>
      <vt:lpstr>Тема Office</vt:lpstr>
      <vt:lpstr>МАДОУ МО Динской район  «Детский сад №37»</vt:lpstr>
      <vt:lpstr>Презентация PowerPoint</vt:lpstr>
      <vt:lpstr>«Самая лучшая игрушка для детей-кучка песка» К.Д.Ушинский</vt:lpstr>
      <vt:lpstr>Игры с песком в работе воспитателя с  детьми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37</dc:creator>
  <dc:description>fonik.ru</dc:description>
  <cp:lastModifiedBy>37</cp:lastModifiedBy>
  <cp:revision>88</cp:revision>
  <dcterms:created xsi:type="dcterms:W3CDTF">2020-05-03T07:48:59Z</dcterms:created>
  <dcterms:modified xsi:type="dcterms:W3CDTF">2025-05-17T20:07:14Z</dcterms:modified>
</cp:coreProperties>
</file>