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4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ABB6AA-9768-FCEF-0459-DB150B0EA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080E89-3BC2-A310-E04D-5472674201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41FC5F-B2DF-2BA2-3142-842ECDAB3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ABBD-4FD5-40EE-923E-3D88B1D585A4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DCA19F-CBA8-23BE-C1ED-FDE7B4394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1BF73F-1AB9-7CAC-7ADE-4328F71D0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0D27-F1C0-4E3E-B2E4-130BE3F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50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0A1B37-46D0-841C-52AD-232867941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B118E1-6A77-8235-8FFE-E5C0BDEFBB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521472-D7C5-AE99-BEB6-D69C45191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ABBD-4FD5-40EE-923E-3D88B1D585A4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F7ECD2-BBCE-672D-31EF-0E2559B7F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9EB48C-D2DA-593D-F2E1-C56B90989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0D27-F1C0-4E3E-B2E4-130BE3F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548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C191AAC-CE6C-4EC8-80ED-F5A7A60E17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D6C8B6-2B6D-E211-C547-6D08B61EA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7C6551-9861-91E8-3B8F-45EFBC477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ABBD-4FD5-40EE-923E-3D88B1D585A4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057355-1381-B85D-9002-15BDBB34F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878F04-5955-5C8B-DC46-CBFD751C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0D27-F1C0-4E3E-B2E4-130BE3F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66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5B450D-F081-542C-3238-3181A58A1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1FC4AE-711A-8136-2D1B-975A608E6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5ADA37-7033-481C-2FBB-BCB4DDCE9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ABBD-4FD5-40EE-923E-3D88B1D585A4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721B81-EB9D-C759-30DE-70DBA6F31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633F03-0CDF-B18B-B1EF-A365C0730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0D27-F1C0-4E3E-B2E4-130BE3F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344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2B456F-7772-6E1B-AE1C-B21C661B6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EA22F93-7BD3-F67F-97BD-AA89BD5B1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0373CB-54E5-2E82-5BD3-2BBDAF070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ABBD-4FD5-40EE-923E-3D88B1D585A4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887444-8EEF-0680-F393-CA1AB7D7A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4D7F2C-53C2-EF24-2ED2-E5B833928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0D27-F1C0-4E3E-B2E4-130BE3F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838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18DF3-E50B-032D-94F6-59F3B80E8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49DA6B-2905-3C24-020C-3511C4CD0E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3083C3-7B48-D774-A7B2-EFD6759D3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D0114B-37B7-F4E1-EDF5-427334D18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ABBD-4FD5-40EE-923E-3D88B1D585A4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6793E5-427B-41FA-14A0-B3369C6BF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C4EE70-C3C5-AE3D-6941-58532134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0D27-F1C0-4E3E-B2E4-130BE3F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841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D25FD2-1DC9-2F50-F3FF-700811B6F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FD4407-DE21-4878-C318-F53D0B992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FDEA0C-4DEC-EEF6-D91C-74351CE723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404FAE-6208-D805-B18B-BB38CD51B2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49D1DD6-9E6E-C682-0FB8-2C1DFD83BB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2D89536-009C-13EC-E087-6F792D637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ABBD-4FD5-40EE-923E-3D88B1D585A4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F0F3CCC-B55F-45D2-F1E1-2F7EE239B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A70C0D8-2854-DBE0-C5B1-B66CF0BB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0D27-F1C0-4E3E-B2E4-130BE3F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297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9507E-C3F4-ACA8-0072-D5F8E25AD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2AB48EC-B24F-66EF-1FB0-398B7DCD7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ABBD-4FD5-40EE-923E-3D88B1D585A4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35291B-04B9-D694-F24D-406573D5A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2674A93-F805-5233-74CC-F0967B926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0D27-F1C0-4E3E-B2E4-130BE3F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053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C1FFE23-9ABC-AF47-E399-D7E6183DF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ABBD-4FD5-40EE-923E-3D88B1D585A4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2A7A160-B3CE-444A-45A2-17B571871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CC42275-8C9C-EA7A-0A10-4B9AF0C99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0D27-F1C0-4E3E-B2E4-130BE3F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624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C0FBC-1430-8737-678C-E2CF5A021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587273-C2D0-DA7B-EB68-D16358AD92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636B1F9-DC70-AAF0-1764-C63A868F8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70E407-41B1-A60F-081D-77C7D94A1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ABBD-4FD5-40EE-923E-3D88B1D585A4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CC7F8F-FB60-6422-DEB2-DA575B138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8E4114-6454-1DB5-FB84-BE868687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0D27-F1C0-4E3E-B2E4-130BE3F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169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8EE91B-2056-8AF6-7381-2839571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A24C702-3DF5-DC9A-1B92-82E412CE2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031A7A-937D-B600-E0E1-84DB15913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49D4CF-C49E-B88A-7400-6C0CC1F4F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0ABBD-4FD5-40EE-923E-3D88B1D585A4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CBF6C-8D96-F3BF-4B98-81B8385A0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49DE64-E36D-9BB0-95C5-B2523D45C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A0D27-F1C0-4E3E-B2E4-130BE3F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660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B7993-369E-518C-95E7-99C8959F4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75F553-45FA-1E30-B2C3-D4F6E34B9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77F4D7-215D-1CDB-9DEA-755D33E65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20ABBD-4FD5-40EE-923E-3D88B1D585A4}" type="datetimeFigureOut">
              <a:rPr lang="ru-RU" smtClean="0"/>
              <a:t>22.04.2026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AD4377-2EC0-B14D-A937-9723E3F1D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44BDF3-4BF9-C91B-FA42-30A973262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4A0D27-F1C0-4E3E-B2E4-130BE3F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782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Presentation.pptx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5C3556-FF09-F748-B65F-28E15D2BF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7321C4-23FD-6C5D-0934-68AD55182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500"/>
            <a:ext cx="12191999" cy="6782499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облако, эмблема, символ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0F10959-FBE2-71CB-DEBC-43648D9F05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962" y="365125"/>
            <a:ext cx="2047613" cy="2047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Изображение выглядит как черный, темнот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48DC26C-3905-AAA4-0E4F-02BC0F4D2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513" y="1216213"/>
            <a:ext cx="6753137" cy="1694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37E99C-8704-0932-B8AA-9E27AAF85EA7}"/>
              </a:ext>
            </a:extLst>
          </p:cNvPr>
          <p:cNvSpPr txBox="1"/>
          <p:nvPr/>
        </p:nvSpPr>
        <p:spPr>
          <a:xfrm>
            <a:off x="1702965" y="3470157"/>
            <a:ext cx="75668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«Воспитание патриотических чувств у дошкольников через реализацию подвижных </a:t>
            </a:r>
            <a:r>
              <a:rPr lang="ru-RU" sz="2800" b="1">
                <a:solidFill>
                  <a:srgbClr val="0070C0"/>
                </a:solidFill>
              </a:rPr>
              <a:t>игр народов России»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1C22DD-733E-E2FB-2435-4004A666CC62}"/>
              </a:ext>
            </a:extLst>
          </p:cNvPr>
          <p:cNvSpPr txBox="1"/>
          <p:nvPr/>
        </p:nvSpPr>
        <p:spPr>
          <a:xfrm>
            <a:off x="570451" y="5331892"/>
            <a:ext cx="50250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квалификационной категории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Каплина Людмила Алексеевна</a:t>
            </a:r>
          </a:p>
        </p:txBody>
      </p:sp>
    </p:spTree>
    <p:extLst>
      <p:ext uri="{BB962C8B-B14F-4D97-AF65-F5344CB8AC3E}">
        <p14:creationId xmlns:p14="http://schemas.microsoft.com/office/powerpoint/2010/main" val="485882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696AC2-8531-0766-1699-6D9E0BB69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0201BC-9BC4-DCBA-D868-680C2C01E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Объект 5" descr="Изображение выглядит как одежда, человек, в помещении, обув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E1E2497-2BF2-EF79-56AA-C379C0224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6" y="207229"/>
            <a:ext cx="4915984" cy="3195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 выглядит как обувь, одежда, человек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CAEA98D-A4A6-63EB-49E4-BA9C63868D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874" y="181128"/>
            <a:ext cx="4462596" cy="3247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Изображение выглядит как одежда, обувь, человек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03673D1-040E-69C8-9239-A9B2A927C3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575" y="2898804"/>
            <a:ext cx="5840534" cy="3837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7219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65365-BE15-8FAF-F618-F33D05219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604677-CD9A-6435-4525-8600A8EBF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Объект 5" descr="Изображение выглядит как одежда, обувь, человек, джинсы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1CA9695-3CFB-2613-2BB9-E1AAE540F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23" y="0"/>
            <a:ext cx="3510648" cy="4024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 выглядит как одежда, человек, в помещении, Танец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9AD8F99-AAEE-0122-B157-23D68F69E9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52" y="0"/>
            <a:ext cx="7804558" cy="4390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 выглядит как одежда, обувь, в помещении, челове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087C308-FE04-933C-C8EE-64FCDF48A9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58" y="3891469"/>
            <a:ext cx="5259897" cy="295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3472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7CC9BA-3B6D-5603-57C4-074A60FA3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205C30-2F6A-74DE-7AED-79D64F9B7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</p:pic>
      <p:pic>
        <p:nvPicPr>
          <p:cNvPr id="6" name="Объект 5" descr="Изображение выглядит как человек, одежда, занавеска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8F7366D-DE8F-FD10-09C0-414A8D8C0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292" y="1634520"/>
            <a:ext cx="6765421" cy="507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EF047F8-161C-B614-A4AD-20E999CA9EB0}"/>
              </a:ext>
            </a:extLst>
          </p:cNvPr>
          <p:cNvSpPr/>
          <p:nvPr/>
        </p:nvSpPr>
        <p:spPr>
          <a:xfrm>
            <a:off x="620785" y="570706"/>
            <a:ext cx="10259736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045638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880C5-0370-14D2-1671-5D113B899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F9FC77-C67D-98FF-C19F-E6AF209EF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Объект 5" descr="Изображение выглядит как обувь, одежда, спорт, челове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F9C2EE7-11E0-C784-4B26-C4DF7E268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5" y="44245"/>
            <a:ext cx="4513005" cy="3384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 выглядит как спорт, обувь, человек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02B0B4A-8C83-87E8-9A77-7CAFE0A616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81" y="75499"/>
            <a:ext cx="4438934" cy="33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 выглядит как обувь, одежда, человек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74262B7F-BC6C-4AD9-3793-52E8D2E394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70" y="3383908"/>
            <a:ext cx="4692242" cy="3519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749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92BB15-72E3-772D-7ECA-08B03C4BA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83CC21-046B-525C-225C-9746D4E7E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Объект 5" descr="Изображение выглядит как обувь, земля, человек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C9A0144-6536-6F1F-4157-18F4A9340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666" y="3075076"/>
            <a:ext cx="4523103" cy="3392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 выглядит как обувь, человек, одежда, мальчи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9DF99E1-24EC-2995-73FD-C2D123AA9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69" y="521676"/>
            <a:ext cx="4091031" cy="3068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 выглядит как обувь, человек, одежда, спор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90BFE8E-ECA9-B91D-3969-6640E46A22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4" y="311440"/>
            <a:ext cx="3803010" cy="285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 выглядит как в помещении, стена, Фитнес, Танец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F3B885B-B908-E5D4-97CC-9770FD1761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115" y="-73405"/>
            <a:ext cx="3597286" cy="2690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1974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8E649-A2A4-86CA-8E9F-0D6088705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BD0C2B-A1B2-6110-D2BE-D2D16EA03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Объект 5" descr="Изображение выглядит как текст, книга, бумага, канцтовары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37791F4-A88C-062E-EBC6-7728BF0AA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60" y="56625"/>
            <a:ext cx="3143875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 выглядит как мультфильм, текс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A5B8ECB-507B-6D57-0E28-B0A799597B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5" y="72326"/>
            <a:ext cx="3804789" cy="2582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 выглядит как искусство, рисунок, картина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95D3F82-5451-9686-79DA-534CF39E6D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828" y="72326"/>
            <a:ext cx="4301427" cy="289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 выглядит как текст, Бумажное изделие, бумага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B7265D6-28A6-65C9-9F60-E6CE318986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154" y="3197056"/>
            <a:ext cx="4187653" cy="3263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Изображение выглядит как одежда, человек, текст, обув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6A04C78-DF7D-678B-9DBE-B630D50A38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5" y="3112587"/>
            <a:ext cx="3998752" cy="2999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812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FA18DB-A8CA-41C2-7F36-C34307909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B26821-906F-ACEF-DB47-E79B2B96E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Объект 5" descr="Изображение выглядит как одежда, в помещении, ребенок, начинающий ходить, челове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468EC9D-EA34-C608-334B-123C1271D9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6" y="2504906"/>
            <a:ext cx="5496530" cy="4122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 выглядит как в помещении, ребенок, начинающий ходить, текст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2C67362-E993-CC46-A436-C36619E9C4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91" y="167524"/>
            <a:ext cx="5651383" cy="4238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2610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D4DCFD-E9CE-43BC-7C72-BBC558119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03DC40-F7B8-ABBC-B0F4-1479D0011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Объект 5" descr="Изображение выглядит как текст, рукописный текст, бумага, Бумажное издели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7E0E1F7-D7B2-099D-E36D-3F21D627C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9876" cy="3442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 выглядит как текст, книга, рукописный текст, Прямоугольни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D82B379-51BF-9067-D14D-512FBC4822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793" y="2273926"/>
            <a:ext cx="3157466" cy="4315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 выглядит как одежда, человек, текст, обув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393001D-8EBF-3095-94DC-E933D0FE5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464" y="299085"/>
            <a:ext cx="4434436" cy="3949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3200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73C558-34BD-97A6-C9FF-6D50838A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D50A53-9A89-84DD-6BB6-EFA8FD0A5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2C8EA0FD-A3E5-EBF7-9810-672C4C25A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6" y="450251"/>
            <a:ext cx="4894385" cy="2536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 выглядит как в помещении, одежда, стена, мальчи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C113D3-567B-56D9-CEB8-C8994658C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568" y="189870"/>
            <a:ext cx="4804230" cy="3593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E6E012-36FB-88F4-B05A-8559C2A3C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217" y="3251791"/>
            <a:ext cx="4761389" cy="334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7162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32F96A-9C08-4EC1-A327-BFB154B80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A2D883-1547-5265-A7AF-A63ADAD53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Объект 5" descr="Изображение выглядит как ребенок, начинающий ходить, одежда, мальчик, игр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7B9881D-5023-C6F3-468B-3B2764D1F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52" y="222307"/>
            <a:ext cx="4489209" cy="3366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 выглядит как одежда, человек, мальчик, Человеческое лиц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7BF314E-7475-B21E-FF53-6F1F5271AF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365" y="3741114"/>
            <a:ext cx="4136873" cy="296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Изображение выглядит как одежда, человек, стена, Человеческое лиц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EA014BE-401B-F997-8B45-95B4FACCF1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06" y="212439"/>
            <a:ext cx="4997042" cy="3747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5932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5BE3F-7DB3-F192-4800-5DCCD8B0F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038683-49C4-E849-A618-F7BE5B7851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5691A6-7D3C-BC32-B602-9C35D6A54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5" name="Объект 4">
            <a:hlinkClick r:id="" action="ppaction://ole?verb=0"/>
            <a:extLst>
              <a:ext uri="{FF2B5EF4-FFF2-40B4-BE49-F238E27FC236}">
                <a16:creationId xmlns:a16="http://schemas.microsoft.com/office/drawing/2014/main" id="{1807A3F3-B8C6-9D70-FB3C-F7852FFF31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100425"/>
              </p:ext>
            </p:extLst>
          </p:nvPr>
        </p:nvGraphicFramePr>
        <p:xfrm>
          <a:off x="192743" y="3357125"/>
          <a:ext cx="6096000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3" imgW="6095975" imgH="3429123" progId="PowerPoint.Show.12">
                  <p:embed/>
                </p:oleObj>
              </mc:Choice>
              <mc:Fallback>
                <p:oleObj name="Presentation" r:id="rId3" imgW="6095975" imgH="342912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2743" y="3357125"/>
                        <a:ext cx="6096000" cy="342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15C04A-3F9D-57CF-C84F-AC896AABC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133" y="124371"/>
            <a:ext cx="6082361" cy="34025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373" y="3738430"/>
            <a:ext cx="1973863" cy="2779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2325" y="1523408"/>
            <a:ext cx="3885310" cy="3469567"/>
          </a:xfrm>
          <a:prstGeom prst="rect">
            <a:avLst/>
          </a:prstGeom>
        </p:spPr>
      </p:pic>
      <p:sp>
        <p:nvSpPr>
          <p:cNvPr id="9" name="Прямоугольник 6"/>
          <p:cNvSpPr/>
          <p:nvPr/>
        </p:nvSpPr>
        <p:spPr>
          <a:xfrm>
            <a:off x="476252" y="339420"/>
            <a:ext cx="5038728" cy="24314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Программа просвещения родителей (законных представителей) детей дошкольного возраста, посещающих дошкольные образовательные организации / 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600" b="0" i="0" u="none" strike="noStrike" kern="1200" cap="none" spc="0" baseline="0" dirty="0">
              <a:solidFill>
                <a:srgbClr val="000000"/>
              </a:solidFill>
              <a:uFillTx/>
              <a:latin typeface="Times New Roman" pitchFamily="18"/>
              <a:ea typeface=""/>
              <a:cs typeface="Times New Roman" pitchFamily="18"/>
            </a:endParaRP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6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Т.П. </a:t>
            </a:r>
            <a:r>
              <a:rPr lang="ru-RU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Авдулова</a:t>
            </a:r>
            <a:r>
              <a:rPr lang="ru-RU" sz="16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, И.А. </a:t>
            </a:r>
            <a:r>
              <a:rPr lang="ru-RU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Бурлакова</a:t>
            </a:r>
            <a:r>
              <a:rPr lang="ru-RU" sz="16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, Е.И. Изотова, Т.В. Кротова, О.В. Никифорова, В.А. Новицкая, Г.Р. </a:t>
            </a:r>
            <a:r>
              <a:rPr lang="ru-RU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Хузеева</a:t>
            </a:r>
            <a:r>
              <a:rPr lang="ru-RU" sz="16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, Р.И. </a:t>
            </a:r>
            <a:r>
              <a:rPr lang="ru-RU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Яфизова</a:t>
            </a:r>
            <a:r>
              <a:rPr lang="ru-RU" sz="16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 [и </a:t>
            </a:r>
            <a:r>
              <a:rPr lang="ru-RU" sz="1600" b="0" i="0" u="none" strike="noStrike" kern="1200" cap="none" spc="0" baseline="0" dirty="0" err="1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др</a:t>
            </a:r>
            <a:r>
              <a:rPr lang="ru-RU" sz="1600" b="0" i="0" u="none" strike="noStrike" kern="1200" cap="none" spc="0" baseline="0" dirty="0">
                <a:solidFill>
                  <a:srgbClr val="000000"/>
                </a:solidFill>
                <a:uFillTx/>
                <a:latin typeface="Times New Roman" pitchFamily="18"/>
                <a:ea typeface=""/>
                <a:cs typeface="Times New Roman" pitchFamily="18"/>
              </a:rPr>
              <a:t>].: под ред. Е.И. Изотовой, Т.В. Кротовой. – Москва, 2024 – 225 с.</a:t>
            </a:r>
          </a:p>
        </p:txBody>
      </p:sp>
    </p:spTree>
    <p:extLst>
      <p:ext uri="{BB962C8B-B14F-4D97-AF65-F5344CB8AC3E}">
        <p14:creationId xmlns:p14="http://schemas.microsoft.com/office/powerpoint/2010/main" val="9374222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117</Words>
  <Application>Microsoft Office PowerPoint</Application>
  <PresentationFormat>Широкоэкранный</PresentationFormat>
  <Paragraphs>8</Paragraphs>
  <Slides>12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Times New Roman</vt:lpstr>
      <vt:lpstr>Тема Office</vt:lpstr>
      <vt:lpstr>Presentation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</dc:creator>
  <cp:lastModifiedBy>Людмила</cp:lastModifiedBy>
  <cp:revision>8</cp:revision>
  <dcterms:created xsi:type="dcterms:W3CDTF">2026-02-09T05:24:56Z</dcterms:created>
  <dcterms:modified xsi:type="dcterms:W3CDTF">2026-04-22T08:32:44Z</dcterms:modified>
</cp:coreProperties>
</file>