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0" r:id="rId6"/>
    <p:sldId id="259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A434-B899-489B-BBF0-5869C66D6D8B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DB80-7A52-4613-BC2C-9F1433BF7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02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A434-B899-489B-BBF0-5869C66D6D8B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DB80-7A52-4613-BC2C-9F1433BF7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39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A434-B899-489B-BBF0-5869C66D6D8B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DB80-7A52-4613-BC2C-9F1433BF7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650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A434-B899-489B-BBF0-5869C66D6D8B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DB80-7A52-4613-BC2C-9F1433BF7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30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A434-B899-489B-BBF0-5869C66D6D8B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DB80-7A52-4613-BC2C-9F1433BF7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93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A434-B899-489B-BBF0-5869C66D6D8B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DB80-7A52-4613-BC2C-9F1433BF7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834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A434-B899-489B-BBF0-5869C66D6D8B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DB80-7A52-4613-BC2C-9F1433BF7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93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A434-B899-489B-BBF0-5869C66D6D8B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DB80-7A52-4613-BC2C-9F1433BF7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26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A434-B899-489B-BBF0-5869C66D6D8B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DB80-7A52-4613-BC2C-9F1433BF7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736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A434-B899-489B-BBF0-5869C66D6D8B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DB80-7A52-4613-BC2C-9F1433BF7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73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A434-B899-489B-BBF0-5869C66D6D8B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DB80-7A52-4613-BC2C-9F1433BF7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138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7A434-B899-489B-BBF0-5869C66D6D8B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3DB80-7A52-4613-BC2C-9F1433BF7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89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GENIYA\Desktop\шаблон ро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620688"/>
            <a:ext cx="84969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ДОШКОЛЬНОЕ ОБРАЗОВАТЕЛЬНОЕ УЧРЕЖДЕНИЕ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РАЗВИТИЯ РЕБЕНКА – ДЕТСКИЙ САД № 9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ЩЕРБИНОВСКИЙ РАЙОН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СТАНИЦА СТАРОЩЕРБИНОВСКАЯ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из опыта работы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Нетрадиционные формы работы с родителями, как организация ранней профориентации дошкольников»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«Гость группы».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2276872"/>
            <a:ext cx="3960440" cy="144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C:\Users\EVGENIYA\Desktop\фото пед совет20г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3"/>
            <a:ext cx="3955743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6136" y="537321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воспитатель: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Воронкова Е. 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7" y="630932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17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VGENIYA\Desktop\шаблон ро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EVGENIYA\Desktop\педсовет20г профориетн\педсовет лето19г. воронкова\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447" y="996707"/>
            <a:ext cx="3810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3609256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6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Picture 2" descr="C:\Users\EVGENIYA\Desktop\шаблон ро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48680"/>
            <a:ext cx="82089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ознакомлению детей с профессиями обоснована и в ФГОС дошкольного образования. Один из аспектов образовательной области «Социально-коммуникативное развитие» направлен на достижение цели формирования положительного отношения к труду.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сводится к тому, что в дошкольный период детства можно и нужно формировать общие компоненты трудовых действий (умение планировать, действовать целесообразно, заранее представлять результаты своих действий); труд – это основа самореализации личности, пробуждение в ней творческого начала.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сформировать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ребёнка эмоциональное отношение к профессиональному миру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 является постоянное расширение представлений ребёнка о социальном мире, оказание помощи в накоплении опыта и понимании своего места в мире людей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багаж знаний детей о профессиональной деятельности родителей и в целом тоже.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стали не посредственными участниками образовательного процесса.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35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52400"/>
            <a:ext cx="892492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60" y="635496"/>
            <a:ext cx="4040188" cy="3030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9"/>
          <a:stretch/>
        </p:blipFill>
        <p:spPr>
          <a:xfrm>
            <a:off x="4989846" y="3738417"/>
            <a:ext cx="4041775" cy="3030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39552" y="40466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Путешествие с Зайкой по профессиям мамы и папы»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EVGENIYA\Desktop\фото папина профессия\фото017785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2" t="21408" r="16940" b="22441"/>
          <a:stretch/>
        </p:blipFill>
        <p:spPr bwMode="auto">
          <a:xfrm>
            <a:off x="2510224" y="3738417"/>
            <a:ext cx="2277566" cy="292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VGENIYA\Desktop\фото папина профессия\ФОТО 00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1" t="32835" r="14809" b="32206"/>
          <a:stretch/>
        </p:blipFill>
        <p:spPr bwMode="auto">
          <a:xfrm>
            <a:off x="683568" y="1048007"/>
            <a:ext cx="3384376" cy="228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VGENIYA\Desktop\фото папина профессия\фото1235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9" t="20776" r="26339" b="24693"/>
          <a:stretch/>
        </p:blipFill>
        <p:spPr bwMode="auto">
          <a:xfrm>
            <a:off x="395536" y="3348181"/>
            <a:ext cx="2096670" cy="342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08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VGENIYA\Desktop\шаблон ро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EVGENIYA\Desktop\педсовет20г профориетн\педсовет лето19г. воронкова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2676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EVGENIYA\Desktop\педсовет20г профориетн\педсовет лето19г. воронкова\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260" y="3573016"/>
            <a:ext cx="42124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2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VGENIYA\Desktop\шаблон ро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EVGENIYA\Desktop\педсовет20г профориетн\педсовет лето19г. воронкова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5" y="548680"/>
            <a:ext cx="3952833" cy="263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VGENIYA\Desktop\педсовет20г профориетн\педсовет лето19г. воронкова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9750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EVGENIYA\Desktop\фото пед совет20г\IMG_20200129_1045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49723"/>
            <a:ext cx="2522704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1091" y="548680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ведущей для детей дошкольного возраста.  И самое главное правило для взрослых: ребенку мало знать о профессии, в нее нужно поиграть</a:t>
            </a:r>
            <a:r>
              <a:rPr lang="ru-RU" sz="2000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6402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VGENIYA\Desktop\шаблон ро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VGENIYA\Desktop\фото пед совет20г\IMG_20200129_1054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099" y="2492896"/>
            <a:ext cx="3240360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VGENIYA\Desktop\фото пед совет20г\IMG_20200128_1543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993" y="3708261"/>
            <a:ext cx="2340093" cy="272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VGENIYA\Desktop\педсовет20г профориетн\педсовет лето19г. воронкова\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" y="2640036"/>
            <a:ext cx="2736304" cy="243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692696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Польза сюжетно-ролевой игры заключается и в том, что она эмоционально насыщена. А если игровая деятельность доставляет радость и удовлетворение ребенку, то это является положительным стимулом для освоения чего-то нового или закрепления ранее приобретенного знания о профессиях. Таким образом, сюжетно-ролевая игра является проводником детей старшего дошкольного возраста в профессию взрослых.</a:t>
            </a:r>
          </a:p>
        </p:txBody>
      </p:sp>
    </p:spTree>
    <p:extLst>
      <p:ext uri="{BB962C8B-B14F-4D97-AF65-F5344CB8AC3E}">
        <p14:creationId xmlns:p14="http://schemas.microsoft.com/office/powerpoint/2010/main" val="607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VGENIYA\Desktop\шаблон ро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EVGENIYA\Desktop\педсовет20г профориетн\педсовет лето19г. воронкова\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3923928" cy="249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VGENIYA\Desktop\педсовет20г профориетн\педсовет лето19г. воронкова\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560" y="3861048"/>
            <a:ext cx="3988094" cy="249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EVGENIYA\Desktop\педсовет20г профориетн\педсовет лето19г. воронкова\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73195"/>
            <a:ext cx="3948472" cy="263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EVGENIYA\Desktop\педсовет20г профориетн\педсовет лето19г. воронкова\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9" y="741553"/>
            <a:ext cx="3923928" cy="26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116632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на почту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54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VGENIYA\Desktop\шаблон ро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VGENIYA\Desktop\фото гость группы20г\IMG_20200203_0942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44" y="3749950"/>
            <a:ext cx="4248472" cy="291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EVGENIYA\Desktop\фото гость группы20г\IMG_20200203_0907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4500"/>
            <a:ext cx="3604954" cy="364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EVGENIYA\Desktop\фото гость группы20г\IMG_20200203_0900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1"/>
            <a:ext cx="2909287" cy="387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EVGENIYA\Desktop\фото гость группы20г\IMG_20200203_0939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3140968"/>
            <a:ext cx="322218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78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VGENIYA\Desktop\шаблон ро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EVGENIYA\Desktop\фото пед совет20г\Новая папка\IMG-20200220-WA0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93" y="357064"/>
            <a:ext cx="2795587" cy="372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EVGENIYA\Desktop\фото пед совет20г\Новая папка\IMG-20200220-WA00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53" y="4221088"/>
            <a:ext cx="3200265" cy="21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EVGENIYA\Desktop\фото пед совет20г\Новая папка\IMG-20200220-WA00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7064"/>
            <a:ext cx="4392488" cy="272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EVGENIYA\Desktop\фото пед совет20г\Новая папка\IMG-20200220-WA00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238" y="3645024"/>
            <a:ext cx="4268965" cy="240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1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291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EVGENIYA</dc:creator>
  <cp:lastModifiedBy>EVGENIYA</cp:lastModifiedBy>
  <cp:revision>15</cp:revision>
  <dcterms:created xsi:type="dcterms:W3CDTF">2020-02-26T11:31:23Z</dcterms:created>
  <dcterms:modified xsi:type="dcterms:W3CDTF">2020-02-28T12:49:00Z</dcterms:modified>
</cp:coreProperties>
</file>