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9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№34 г. Курганинска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Курганинский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20980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воспитанников ДОУ в районных фестивалях конкурсах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инновационный подход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организации музыкального воспитания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572000"/>
            <a:ext cx="3087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№34 г. Курганинска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1722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126_1028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57200"/>
            <a:ext cx="4648200" cy="3048001"/>
          </a:xfrm>
          <a:prstGeom prst="rect">
            <a:avLst/>
          </a:prstGeom>
        </p:spPr>
      </p:pic>
      <p:pic>
        <p:nvPicPr>
          <p:cNvPr id="4" name="Рисунок 3" descr="IMG_53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04801"/>
            <a:ext cx="4495799" cy="2667000"/>
          </a:xfrm>
          <a:prstGeom prst="rect">
            <a:avLst/>
          </a:prstGeom>
        </p:spPr>
      </p:pic>
      <p:pic>
        <p:nvPicPr>
          <p:cNvPr id="5" name="Рисунок 4" descr="IMG_16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76601"/>
            <a:ext cx="4419600" cy="2895599"/>
          </a:xfrm>
          <a:prstGeom prst="rect">
            <a:avLst/>
          </a:prstGeom>
        </p:spPr>
      </p:pic>
      <p:pic>
        <p:nvPicPr>
          <p:cNvPr id="8" name="Рисунок 7" descr="IMG_13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276600"/>
            <a:ext cx="28289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df06d60-92ad-4fe2-b2c5-452b5a386ad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3429000" cy="3657600"/>
          </a:xfrm>
          <a:prstGeom prst="rect">
            <a:avLst/>
          </a:prstGeom>
        </p:spPr>
      </p:pic>
      <p:pic>
        <p:nvPicPr>
          <p:cNvPr id="4" name="Рисунок 3" descr="IMG_538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3352800"/>
            <a:ext cx="5350933" cy="3181350"/>
          </a:xfrm>
          <a:prstGeom prst="rect">
            <a:avLst/>
          </a:prstGeom>
        </p:spPr>
      </p:pic>
      <p:pic>
        <p:nvPicPr>
          <p:cNvPr id="5" name="Рисунок 4" descr="IMG_20210528_0859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28600"/>
            <a:ext cx="4089400" cy="2819400"/>
          </a:xfrm>
          <a:prstGeom prst="rect">
            <a:avLst/>
          </a:prstGeom>
        </p:spPr>
      </p:pic>
      <p:pic>
        <p:nvPicPr>
          <p:cNvPr id="7" name="Рисунок 6" descr="PHOTO-2021-08-20-09-48-2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962400"/>
            <a:ext cx="4343400" cy="2537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pic>
        <p:nvPicPr>
          <p:cNvPr id="4" name="Рисунок 3" descr="attachment (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4648200" cy="3021666"/>
          </a:xfrm>
          <a:prstGeom prst="rect">
            <a:avLst/>
          </a:prstGeom>
        </p:spPr>
      </p:pic>
      <p:pic>
        <p:nvPicPr>
          <p:cNvPr id="6" name="Рисунок 5" descr="attachment (1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38600"/>
            <a:ext cx="4114800" cy="2514600"/>
          </a:xfrm>
          <a:prstGeom prst="rect">
            <a:avLst/>
          </a:prstGeom>
        </p:spPr>
      </p:pic>
      <p:pic>
        <p:nvPicPr>
          <p:cNvPr id="8" name="Рисунок 7" descr="Screenshot_20211022_1131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0"/>
            <a:ext cx="3657600" cy="3521076"/>
          </a:xfrm>
          <a:prstGeom prst="rect">
            <a:avLst/>
          </a:prstGeom>
        </p:spPr>
      </p:pic>
      <p:pic>
        <p:nvPicPr>
          <p:cNvPr id="9" name="Рисунок 8" descr="attachment (6)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04800"/>
            <a:ext cx="3124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_15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28600"/>
            <a:ext cx="3759200" cy="2514600"/>
          </a:xfrm>
          <a:prstGeom prst="rect">
            <a:avLst/>
          </a:prstGeom>
        </p:spPr>
      </p:pic>
      <p:pic>
        <p:nvPicPr>
          <p:cNvPr id="4" name="Рисунок 3" descr="IMG_20220513_1028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81400"/>
            <a:ext cx="5340290" cy="2961361"/>
          </a:xfrm>
          <a:prstGeom prst="rect">
            <a:avLst/>
          </a:prstGeom>
        </p:spPr>
      </p:pic>
      <p:pic>
        <p:nvPicPr>
          <p:cNvPr id="5" name="Рисунок 4" descr="IMG_20220513_1030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1"/>
            <a:ext cx="4038600" cy="2743200"/>
          </a:xfrm>
          <a:prstGeom prst="rect">
            <a:avLst/>
          </a:prstGeom>
        </p:spPr>
      </p:pic>
      <p:pic>
        <p:nvPicPr>
          <p:cNvPr id="7" name="Рисунок 6" descr="IMG_20220513_1031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971800"/>
            <a:ext cx="3810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attachment (20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"/>
            <a:ext cx="4648200" cy="3352800"/>
          </a:xfrm>
          <a:prstGeom prst="rect">
            <a:avLst/>
          </a:prstGeom>
        </p:spPr>
      </p:pic>
      <p:pic>
        <p:nvPicPr>
          <p:cNvPr id="4" name="Рисунок 3" descr="attachment (19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276600"/>
            <a:ext cx="4953000" cy="3371850"/>
          </a:xfrm>
          <a:prstGeom prst="rect">
            <a:avLst/>
          </a:prstGeom>
        </p:spPr>
      </p:pic>
      <p:pic>
        <p:nvPicPr>
          <p:cNvPr id="5" name="Рисунок 4" descr="attachment (18)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733800"/>
            <a:ext cx="3581400" cy="2895600"/>
          </a:xfrm>
          <a:prstGeom prst="rect">
            <a:avLst/>
          </a:prstGeom>
        </p:spPr>
      </p:pic>
      <p:pic>
        <p:nvPicPr>
          <p:cNvPr id="6" name="Рисунок 5" descr="attachment (21)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1000"/>
            <a:ext cx="3733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IMG_20221005_145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19400"/>
            <a:ext cx="5410200" cy="3790950"/>
          </a:xfrm>
          <a:prstGeom prst="rect">
            <a:avLst/>
          </a:prstGeom>
        </p:spPr>
      </p:pic>
      <p:pic>
        <p:nvPicPr>
          <p:cNvPr id="5" name="Рисунок 4" descr="IMG_20220513_1033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28600"/>
            <a:ext cx="4876800" cy="3543300"/>
          </a:xfrm>
          <a:prstGeom prst="rect">
            <a:avLst/>
          </a:prstGeom>
        </p:spPr>
      </p:pic>
      <p:pic>
        <p:nvPicPr>
          <p:cNvPr id="7" name="Рисунок 6" descr="IMG_51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038600"/>
            <a:ext cx="3581400" cy="2362200"/>
          </a:xfrm>
          <a:prstGeom prst="rect">
            <a:avLst/>
          </a:prstGeom>
        </p:spPr>
      </p:pic>
      <p:pic>
        <p:nvPicPr>
          <p:cNvPr id="8" name="Рисунок 7" descr="739c147d-b537-4815-b12c-5aacfde72e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36576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743200"/>
            <a:ext cx="6882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5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43000"/>
            <a:ext cx="4830220" cy="3787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002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Музыку называют «зеркалом души человеческой», «эмоциональным познанием» (Б.Теплов)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7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858000" cy="4510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«Кем бы ни стал в дальнейшем ребенок – музыкантом или врачом, ученым или рабочим» - по словам австрийского композитора и педагога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К.Орфа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задача педагога – воспитать в нем творческое начало.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8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895600"/>
            <a:ext cx="41910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762000"/>
            <a:ext cx="830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Монтель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«Где для детей польза, там же для них должно быть и удовольствие».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210528_0859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95600"/>
            <a:ext cx="4322281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убань 80  и безопасност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02233"/>
            <a:ext cx="7721460" cy="5459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Платон: «Воспитание музыкой надо считать самым главным»…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О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12341"/>
            <a:ext cx="7848600" cy="5549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743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рядом, не над ними, а вместе!</a:t>
            </a:r>
            <a:r>
              <a:rPr lang="ru-RU" sz="2800" dirty="0" smtClean="0">
                <a:solidFill>
                  <a:srgbClr val="002060"/>
                </a:solidFill>
              </a:rPr>
              <a:t>».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91a8f6a-064f-4b39-836a-141d60fe20d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5518951" cy="3108722"/>
          </a:xfrm>
          <a:prstGeom prst="rect">
            <a:avLst/>
          </a:prstGeom>
        </p:spPr>
      </p:pic>
      <p:pic>
        <p:nvPicPr>
          <p:cNvPr id="7" name="Рисунок 6" descr="IMG_36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048000"/>
            <a:ext cx="5181600" cy="3581400"/>
          </a:xfrm>
          <a:prstGeom prst="rect">
            <a:avLst/>
          </a:prstGeom>
        </p:spPr>
      </p:pic>
      <p:pic>
        <p:nvPicPr>
          <p:cNvPr id="8" name="Рисунок 7" descr="IMG_20211126_0927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57600"/>
            <a:ext cx="3886200" cy="2667000"/>
          </a:xfrm>
          <a:prstGeom prst="rect">
            <a:avLst/>
          </a:prstGeom>
        </p:spPr>
      </p:pic>
      <p:pic>
        <p:nvPicPr>
          <p:cNvPr id="9" name="Рисунок 8" descr="6638bae2-33ee-4221-a991-3406b0d3dbf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685800"/>
            <a:ext cx="3200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6C734E4-050D-4FB3-90F3-E907AB68B1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52400"/>
            <a:ext cx="3352800" cy="3581400"/>
          </a:xfrm>
          <a:prstGeom prst="rect">
            <a:avLst/>
          </a:prstGeom>
        </p:spPr>
      </p:pic>
      <p:pic>
        <p:nvPicPr>
          <p:cNvPr id="6" name="Рисунок 5" descr="C8D18BF5-A586-4D43-976C-46C2F08941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581400"/>
            <a:ext cx="3352800" cy="3048000"/>
          </a:xfrm>
          <a:prstGeom prst="rect">
            <a:avLst/>
          </a:prstGeom>
        </p:spPr>
      </p:pic>
      <p:pic>
        <p:nvPicPr>
          <p:cNvPr id="7" name="Рисунок 6" descr="attachment (2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0"/>
            <a:ext cx="2819400" cy="3429000"/>
          </a:xfrm>
          <a:prstGeom prst="rect">
            <a:avLst/>
          </a:prstGeom>
        </p:spPr>
      </p:pic>
      <p:pic>
        <p:nvPicPr>
          <p:cNvPr id="8" name="Рисунок 7" descr="attachment (4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124200"/>
            <a:ext cx="2819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940661_46-phonoteka-org-p-fon-dlya-prezentatsii-muzikalnii-stil-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20210527_0919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00400"/>
            <a:ext cx="4648200" cy="3276600"/>
          </a:xfrm>
          <a:prstGeom prst="rect">
            <a:avLst/>
          </a:prstGeom>
        </p:spPr>
      </p:pic>
      <p:pic>
        <p:nvPicPr>
          <p:cNvPr id="11" name="Рисунок 10" descr="attachment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28600"/>
            <a:ext cx="2906486" cy="3657600"/>
          </a:xfrm>
          <a:prstGeom prst="rect">
            <a:avLst/>
          </a:prstGeom>
        </p:spPr>
      </p:pic>
      <p:pic>
        <p:nvPicPr>
          <p:cNvPr id="12" name="Рисунок 11" descr="attachment (8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533400"/>
            <a:ext cx="2286000" cy="2895600"/>
          </a:xfrm>
          <a:prstGeom prst="rect">
            <a:avLst/>
          </a:prstGeom>
        </p:spPr>
      </p:pic>
      <p:pic>
        <p:nvPicPr>
          <p:cNvPr id="13" name="Рисунок 12" descr="D211CA5C-C694-4FB1-B280-A3DEC8406DC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"/>
            <a:ext cx="2514600" cy="2895600"/>
          </a:xfrm>
          <a:prstGeom prst="rect">
            <a:avLst/>
          </a:prstGeom>
        </p:spPr>
      </p:pic>
      <p:pic>
        <p:nvPicPr>
          <p:cNvPr id="14" name="Рисунок 13" descr="IMG_368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810000"/>
            <a:ext cx="35052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136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DOU</cp:lastModifiedBy>
  <cp:revision>36</cp:revision>
  <dcterms:created xsi:type="dcterms:W3CDTF">2022-10-14T07:08:19Z</dcterms:created>
  <dcterms:modified xsi:type="dcterms:W3CDTF">2022-11-01T07:08:19Z</dcterms:modified>
</cp:coreProperties>
</file>