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63" r:id="rId6"/>
    <p:sldId id="266" r:id="rId7"/>
    <p:sldId id="264" r:id="rId8"/>
    <p:sldId id="258" r:id="rId9"/>
    <p:sldId id="269" r:id="rId10"/>
    <p:sldId id="270" r:id="rId11"/>
    <p:sldId id="271" r:id="rId12"/>
    <p:sldId id="259" r:id="rId13"/>
    <p:sldId id="260" r:id="rId14"/>
    <p:sldId id="265" r:id="rId15"/>
    <p:sldId id="261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8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5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9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5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2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2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9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D38D3-28D9-480F-B368-5D500F03C821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1135-83A3-4433-B1BD-70B219AC2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6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/>
              <a:t>Муниципальное бюджетное дошкольное образовательное учреждение детский сад комбинированного вида №11 "Родничок" города Тихорецка муниципального образования Тихорецкий район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«Активизация познавательного интереса детей в ДОУ с помощью выполнения заданий дня»</a:t>
            </a:r>
          </a:p>
          <a:p>
            <a:pPr marL="0" indent="0" algn="ctr">
              <a:buNone/>
            </a:pPr>
            <a:endParaRPr lang="ru-RU" sz="4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Воспитатель: Захарова А.Н.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96" y="2928038"/>
            <a:ext cx="2933049" cy="3895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45" y="0"/>
            <a:ext cx="3267078" cy="4339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23" y="3200398"/>
            <a:ext cx="2727977" cy="3623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" y="0"/>
            <a:ext cx="3267077" cy="43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50" y="2622430"/>
            <a:ext cx="3189135" cy="42355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18" y="-31001"/>
            <a:ext cx="2857881" cy="379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173" y="2769080"/>
            <a:ext cx="3078717" cy="408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-31001"/>
            <a:ext cx="2881223" cy="38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77" y="1775679"/>
            <a:ext cx="3338423" cy="44512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дня для детей средней группы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5" y="1823710"/>
            <a:ext cx="3301850" cy="4402466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0" y="1808268"/>
            <a:ext cx="3276521" cy="4368695"/>
          </a:xfrm>
        </p:spPr>
      </p:pic>
    </p:spTree>
    <p:extLst>
      <p:ext uri="{BB962C8B-B14F-4D97-AF65-F5344CB8AC3E}">
        <p14:creationId xmlns:p14="http://schemas.microsoft.com/office/powerpoint/2010/main" val="40339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6" y="1825625"/>
            <a:ext cx="2851316" cy="435133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дня по развитию речи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88" y="1825625"/>
            <a:ext cx="3381070" cy="4351338"/>
          </a:xfrm>
        </p:spPr>
      </p:pic>
    </p:spTree>
    <p:extLst>
      <p:ext uri="{BB962C8B-B14F-4D97-AF65-F5344CB8AC3E}">
        <p14:creationId xmlns:p14="http://schemas.microsoft.com/office/powerpoint/2010/main" val="42520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5" y="400162"/>
            <a:ext cx="4696993" cy="5831613"/>
          </a:xfrm>
          <a:prstGeom prst="rect">
            <a:avLst/>
          </a:prstGeom>
        </p:spPr>
      </p:pic>
      <p:sp>
        <p:nvSpPr>
          <p:cNvPr id="5" name="AutoShape 2" descr="C:\Users\User\Desktop\%D0%97%D0%90%D0%94%D0%90%D0%9D%D0%98%D0%AF %D0%94%D0%9D%D0%AF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59" y="400162"/>
            <a:ext cx="4260421" cy="60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64" y="2996046"/>
            <a:ext cx="5480836" cy="38596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дня по праздникам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60" y="1526649"/>
            <a:ext cx="3095504" cy="231860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664"/>
            <a:ext cx="4758727" cy="356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i?id=78344e1c7cef86253fc9d14b2fb33e298a5f663a-124137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3" y="338628"/>
            <a:ext cx="8052880" cy="60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6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44" y="558424"/>
            <a:ext cx="7390262" cy="55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44" y="710824"/>
            <a:ext cx="7390262" cy="55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по математике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"/>
          <a:stretch/>
        </p:blipFill>
        <p:spPr>
          <a:xfrm>
            <a:off x="4609947" y="1843783"/>
            <a:ext cx="3334980" cy="4333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08" y="1825625"/>
            <a:ext cx="3478318" cy="4393189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" y="1843783"/>
            <a:ext cx="3793906" cy="4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" y="4054413"/>
            <a:ext cx="4017375" cy="24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216" y="3804249"/>
            <a:ext cx="3808643" cy="26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44"/>
          <a:stretch/>
        </p:blipFill>
        <p:spPr bwMode="auto">
          <a:xfrm>
            <a:off x="8704351" y="9507"/>
            <a:ext cx="2613506" cy="36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3260" r="4535" b="6080"/>
          <a:stretch/>
        </p:blipFill>
        <p:spPr bwMode="auto">
          <a:xfrm>
            <a:off x="655608" y="163996"/>
            <a:ext cx="2708694" cy="34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61" y="163996"/>
            <a:ext cx="2453093" cy="34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52" y="3804249"/>
            <a:ext cx="4048964" cy="27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дня по тематическим неделям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05" y="1357908"/>
            <a:ext cx="4353895" cy="4341432"/>
          </a:xfr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7"/>
          <a:stretch/>
        </p:blipFill>
        <p:spPr bwMode="auto">
          <a:xfrm>
            <a:off x="4448921" y="1949297"/>
            <a:ext cx="3389184" cy="44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9" y="1577853"/>
            <a:ext cx="3941972" cy="39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7" r="14101"/>
          <a:stretch/>
        </p:blipFill>
        <p:spPr bwMode="auto">
          <a:xfrm>
            <a:off x="159987" y="0"/>
            <a:ext cx="307963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ead5ce6e223cd8a953d2d87fefe4f6ca4f017bb3-918230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74" y="0"/>
            <a:ext cx="2686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4" y="0"/>
            <a:ext cx="351905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5" b="6622"/>
          <a:stretch/>
        </p:blipFill>
        <p:spPr bwMode="auto">
          <a:xfrm>
            <a:off x="1699803" y="2944903"/>
            <a:ext cx="3424288" cy="391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4" t="-1552" r="2054" b="5811"/>
          <a:stretch/>
        </p:blipFill>
        <p:spPr bwMode="auto">
          <a:xfrm>
            <a:off x="6512943" y="3048002"/>
            <a:ext cx="2796872" cy="38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Задания дня по обучению грамоте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4" y="1404395"/>
            <a:ext cx="4025670" cy="4850206"/>
          </a:xfrm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57" y="1227780"/>
            <a:ext cx="4026677" cy="49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46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45" y="704088"/>
            <a:ext cx="4088965" cy="5449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0" y="704087"/>
            <a:ext cx="4129716" cy="55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7529" cy="5322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74" y="1587261"/>
            <a:ext cx="3769371" cy="5006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14" y="0"/>
            <a:ext cx="3929586" cy="52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3274</TotalTime>
  <Words>66</Words>
  <Application>Microsoft Office PowerPoint</Application>
  <PresentationFormat>Широкоэкранный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Муниципальное бюджетное дошкольное образовательное учреждение детский сад комбинированного вида №11 "Родничок" города Тихорецка муниципального образования Тихорецкий район</vt:lpstr>
      <vt:lpstr>Презентация PowerPoint</vt:lpstr>
      <vt:lpstr>Задания по математике</vt:lpstr>
      <vt:lpstr>Презентация PowerPoint</vt:lpstr>
      <vt:lpstr>Задания дня по тематическим неделям</vt:lpstr>
      <vt:lpstr>Презентация PowerPoint</vt:lpstr>
      <vt:lpstr>Задания дня по обучению грамоте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Задания дня для детей средней группы</vt:lpstr>
      <vt:lpstr>Задание дня по развитию речи</vt:lpstr>
      <vt:lpstr>Презентация PowerPoint</vt:lpstr>
      <vt:lpstr>Задания дня по праздникам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2024-12-06T07:11:41Z</dcterms:created>
  <dcterms:modified xsi:type="dcterms:W3CDTF">2024-12-09T14:50:58Z</dcterms:modified>
</cp:coreProperties>
</file>