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96" r:id="rId3"/>
    <p:sldId id="397" r:id="rId4"/>
    <p:sldId id="395" r:id="rId5"/>
    <p:sldId id="401" r:id="rId6"/>
    <p:sldId id="402" r:id="rId7"/>
    <p:sldId id="400" r:id="rId8"/>
    <p:sldId id="399" r:id="rId9"/>
    <p:sldId id="398" r:id="rId10"/>
    <p:sldId id="393" r:id="rId11"/>
    <p:sldId id="404" r:id="rId12"/>
    <p:sldId id="394" r:id="rId13"/>
    <p:sldId id="405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8F5F114-419F-4047-8C2D-EA842FC8C0FF}">
          <p14:sldIdLst>
            <p14:sldId id="256"/>
            <p14:sldId id="396"/>
            <p14:sldId id="397"/>
            <p14:sldId id="395"/>
            <p14:sldId id="401"/>
            <p14:sldId id="402"/>
            <p14:sldId id="400"/>
            <p14:sldId id="399"/>
            <p14:sldId id="398"/>
            <p14:sldId id="393"/>
            <p14:sldId id="404"/>
            <p14:sldId id="394"/>
            <p14:sldId id="40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13" userDrawn="1">
          <p15:clr>
            <a:srgbClr val="747775"/>
          </p15:clr>
        </p15:guide>
        <p15:guide id="2" pos="2886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-906" y="-90"/>
      </p:cViewPr>
      <p:guideLst>
        <p:guide orient="horz" pos="1613"/>
        <p:guide pos="28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8010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1.jpeg"/><Relationship Id="rId5" Type="http://schemas.openxmlformats.org/officeDocument/2006/relationships/image" Target="../media/image3.png"/><Relationship Id="rId10" Type="http://schemas.openxmlformats.org/officeDocument/2006/relationships/image" Target="../media/image20.jpeg"/><Relationship Id="rId4" Type="http://schemas.openxmlformats.org/officeDocument/2006/relationships/image" Target="../media/image2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7.jpeg"/><Relationship Id="rId4" Type="http://schemas.openxmlformats.org/officeDocument/2006/relationships/image" Target="../media/image2.pn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5400000">
            <a:off x="2019300" y="-2018665"/>
            <a:ext cx="5105400" cy="9143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Image"/>
          <p:cNvPicPr preferRelativeResize="0"/>
          <p:nvPr/>
        </p:nvPicPr>
        <p:blipFill rotWithShape="1">
          <a:blip r:embed="rId4"/>
          <a:srcRect r="80420" b="68423"/>
          <a:stretch>
            <a:fillRect/>
          </a:stretch>
        </p:blipFill>
        <p:spPr>
          <a:xfrm rot="5400000">
            <a:off x="-23831" y="4495950"/>
            <a:ext cx="652294" cy="64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descr="Image"/>
          <p:cNvPicPr preferRelativeResize="0"/>
          <p:nvPr/>
        </p:nvPicPr>
        <p:blipFill rotWithShape="1">
          <a:blip r:embed="rId5"/>
          <a:srcRect t="78439" r="6208"/>
          <a:stretch>
            <a:fillRect/>
          </a:stretch>
        </p:blipFill>
        <p:spPr>
          <a:xfrm rot="-5400000">
            <a:off x="-1947146" y="1927580"/>
            <a:ext cx="4488557" cy="63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623721" y="4488557"/>
            <a:ext cx="3299944" cy="6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1792406" y="4488555"/>
            <a:ext cx="7351594" cy="6549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563373" y="209791"/>
            <a:ext cx="855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Центр развития ребенка – детский сад №2 МО Усть-Лабинский район</a:t>
            </a:r>
            <a:endParaRPr lang="ru-RU" altLang="en-US" sz="1800" dirty="0"/>
          </a:p>
        </p:txBody>
      </p:sp>
      <p:pic>
        <p:nvPicPr>
          <p:cNvPr id="5" name="Изображение 4" descr="photo_5397692375813444167_y"/>
          <p:cNvPicPr>
            <a:picLocks noChangeAspect="1"/>
          </p:cNvPicPr>
          <p:nvPr/>
        </p:nvPicPr>
        <p:blipFill>
          <a:blip r:embed="rId7"/>
          <a:srcRect l="-253" t="11585" r="778" b="13642"/>
          <a:stretch>
            <a:fillRect/>
          </a:stretch>
        </p:blipFill>
        <p:spPr>
          <a:xfrm>
            <a:off x="5073445" y="1065598"/>
            <a:ext cx="2930014" cy="29812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B2BEAE-815D-EC5C-ABCE-F0C0A0A069C4}"/>
              </a:ext>
            </a:extLst>
          </p:cNvPr>
          <p:cNvSpPr txBox="1"/>
          <p:nvPr/>
        </p:nvSpPr>
        <p:spPr>
          <a:xfrm>
            <a:off x="5287296" y="4488553"/>
            <a:ext cx="379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Коробкина Екатерина Сергеевна, </a:t>
            </a:r>
          </a:p>
          <a:p>
            <a:pPr algn="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3A9516-4232-F46D-0687-D1DD9992FC83}"/>
              </a:ext>
            </a:extLst>
          </p:cNvPr>
          <p:cNvSpPr txBox="1"/>
          <p:nvPr/>
        </p:nvSpPr>
        <p:spPr>
          <a:xfrm>
            <a:off x="803786" y="1113503"/>
            <a:ext cx="398943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АВТОДИДАКТИЧНАЯ РАЗВИВАЮЩАЯ СРЕДА КАК СРЕДСТВО ЭФФЕКТИВНОЙ РЕАЛИЗАЦИИ ПРОЕКТА НЕДЕЛИ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5400000">
            <a:off x="2028824" y="-2028825"/>
            <a:ext cx="5105400" cy="916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Image"/>
          <p:cNvPicPr preferRelativeResize="0"/>
          <p:nvPr/>
        </p:nvPicPr>
        <p:blipFill rotWithShape="1">
          <a:blip r:embed="rId4"/>
          <a:srcRect r="80420" b="68423"/>
          <a:stretch>
            <a:fillRect/>
          </a:stretch>
        </p:blipFill>
        <p:spPr>
          <a:xfrm rot="5400000">
            <a:off x="-23831" y="4495950"/>
            <a:ext cx="652294" cy="64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descr="Image"/>
          <p:cNvPicPr preferRelativeResize="0"/>
          <p:nvPr/>
        </p:nvPicPr>
        <p:blipFill rotWithShape="1">
          <a:blip r:embed="rId5"/>
          <a:srcRect t="78439" r="6208"/>
          <a:stretch>
            <a:fillRect/>
          </a:stretch>
        </p:blipFill>
        <p:spPr>
          <a:xfrm rot="-5400000">
            <a:off x="-1947146" y="1927580"/>
            <a:ext cx="4488557" cy="63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623721" y="4488557"/>
            <a:ext cx="3299944" cy="6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1792406" y="4488555"/>
            <a:ext cx="7351594" cy="6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Изображение 1" descr="photo_5402552423366649632_y"/>
          <p:cNvPicPr>
            <a:picLocks noChangeAspect="1"/>
          </p:cNvPicPr>
          <p:nvPr/>
        </p:nvPicPr>
        <p:blipFill>
          <a:blip r:embed="rId7"/>
          <a:srcRect l="8637" t="17698" r="2034" b="9094"/>
          <a:stretch>
            <a:fillRect/>
          </a:stretch>
        </p:blipFill>
        <p:spPr>
          <a:xfrm rot="5400000">
            <a:off x="920750" y="128270"/>
            <a:ext cx="2705735" cy="2944495"/>
          </a:xfrm>
          <a:prstGeom prst="rect">
            <a:avLst/>
          </a:prstGeom>
        </p:spPr>
      </p:pic>
      <p:pic>
        <p:nvPicPr>
          <p:cNvPr id="3" name="Изображение 2" descr="photo_5402552423366649626_y"/>
          <p:cNvPicPr>
            <a:picLocks noChangeAspect="1"/>
          </p:cNvPicPr>
          <p:nvPr/>
        </p:nvPicPr>
        <p:blipFill>
          <a:blip r:embed="rId8"/>
          <a:srcRect l="9003" t="26655" r="2309" b="8604"/>
          <a:stretch>
            <a:fillRect/>
          </a:stretch>
        </p:blipFill>
        <p:spPr>
          <a:xfrm>
            <a:off x="4377055" y="1772920"/>
            <a:ext cx="4472305" cy="245110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4997450" y="54546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«КОТ В МЕШКЕ»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5400000">
            <a:off x="2028824" y="-2028825"/>
            <a:ext cx="5105400" cy="916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Image"/>
          <p:cNvPicPr preferRelativeResize="0"/>
          <p:nvPr/>
        </p:nvPicPr>
        <p:blipFill rotWithShape="1">
          <a:blip r:embed="rId4"/>
          <a:srcRect r="80420" b="68423"/>
          <a:stretch>
            <a:fillRect/>
          </a:stretch>
        </p:blipFill>
        <p:spPr>
          <a:xfrm rot="5400000">
            <a:off x="-23831" y="4495950"/>
            <a:ext cx="652294" cy="64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descr="Image"/>
          <p:cNvPicPr preferRelativeResize="0"/>
          <p:nvPr/>
        </p:nvPicPr>
        <p:blipFill rotWithShape="1">
          <a:blip r:embed="rId5"/>
          <a:srcRect t="78439" r="6208"/>
          <a:stretch>
            <a:fillRect/>
          </a:stretch>
        </p:blipFill>
        <p:spPr>
          <a:xfrm rot="-5400000">
            <a:off x="-1947146" y="1927580"/>
            <a:ext cx="4488557" cy="63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623721" y="4488557"/>
            <a:ext cx="3299944" cy="6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1792406" y="4488555"/>
            <a:ext cx="7351594" cy="6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Изображение 1" descr="photo_5204301865469213717_y"/>
          <p:cNvPicPr>
            <a:picLocks noChangeAspect="1"/>
          </p:cNvPicPr>
          <p:nvPr/>
        </p:nvPicPr>
        <p:blipFill>
          <a:blip r:embed="rId7"/>
          <a:srcRect r="4811" b="18821"/>
          <a:stretch>
            <a:fillRect/>
          </a:stretch>
        </p:blipFill>
        <p:spPr>
          <a:xfrm>
            <a:off x="835025" y="2181860"/>
            <a:ext cx="1930400" cy="2193925"/>
          </a:xfrm>
          <a:prstGeom prst="rect">
            <a:avLst/>
          </a:prstGeom>
        </p:spPr>
      </p:pic>
      <p:pic>
        <p:nvPicPr>
          <p:cNvPr id="3" name="Изображение 2" descr="photo_5210675343533401569_y"/>
          <p:cNvPicPr>
            <a:picLocks noChangeAspect="1"/>
          </p:cNvPicPr>
          <p:nvPr/>
        </p:nvPicPr>
        <p:blipFill>
          <a:blip r:embed="rId8"/>
          <a:srcRect l="1734" t="26630" r="5601" b="6025"/>
          <a:stretch>
            <a:fillRect/>
          </a:stretch>
        </p:blipFill>
        <p:spPr>
          <a:xfrm>
            <a:off x="3064510" y="671195"/>
            <a:ext cx="3971925" cy="2165350"/>
          </a:xfrm>
          <a:prstGeom prst="rect">
            <a:avLst/>
          </a:prstGeom>
        </p:spPr>
      </p:pic>
      <p:pic>
        <p:nvPicPr>
          <p:cNvPr id="4" name="Изображение 3" descr="photo_5237758758761915273_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3920" y="1998345"/>
            <a:ext cx="1784350" cy="237744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3447415" y="234315"/>
            <a:ext cx="3048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ВЫХОДНОГО ДНЯ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5400000">
            <a:off x="2028824" y="-2028825"/>
            <a:ext cx="5105400" cy="916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Image"/>
          <p:cNvPicPr preferRelativeResize="0"/>
          <p:nvPr/>
        </p:nvPicPr>
        <p:blipFill rotWithShape="1">
          <a:blip r:embed="rId4"/>
          <a:srcRect r="80420" b="68423"/>
          <a:stretch>
            <a:fillRect/>
          </a:stretch>
        </p:blipFill>
        <p:spPr>
          <a:xfrm rot="5400000">
            <a:off x="-23831" y="4495950"/>
            <a:ext cx="652294" cy="64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descr="Image"/>
          <p:cNvPicPr preferRelativeResize="0"/>
          <p:nvPr/>
        </p:nvPicPr>
        <p:blipFill rotWithShape="1">
          <a:blip r:embed="rId5"/>
          <a:srcRect t="78439" r="6208"/>
          <a:stretch>
            <a:fillRect/>
          </a:stretch>
        </p:blipFill>
        <p:spPr>
          <a:xfrm rot="-5400000">
            <a:off x="-1947146" y="1927580"/>
            <a:ext cx="4488557" cy="63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623721" y="4488557"/>
            <a:ext cx="3299944" cy="6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1792406" y="4488555"/>
            <a:ext cx="7351594" cy="6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Изображение 1" descr="photo_5278641968336986077_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95" y="512445"/>
            <a:ext cx="2583180" cy="3442970"/>
          </a:xfrm>
          <a:prstGeom prst="rect">
            <a:avLst/>
          </a:prstGeom>
        </p:spPr>
      </p:pic>
      <p:pic>
        <p:nvPicPr>
          <p:cNvPr id="3" name="Изображение 2" descr="photo_5397692375813444146_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6345" y="1048385"/>
            <a:ext cx="2400935" cy="3199130"/>
          </a:xfrm>
          <a:prstGeom prst="rect">
            <a:avLst/>
          </a:prstGeom>
        </p:spPr>
      </p:pic>
      <p:pic>
        <p:nvPicPr>
          <p:cNvPr id="4" name="Изображение 3" descr="photo_5285129460603018834_y"/>
          <p:cNvPicPr>
            <a:picLocks noChangeAspect="1"/>
          </p:cNvPicPr>
          <p:nvPr/>
        </p:nvPicPr>
        <p:blipFill>
          <a:blip r:embed="rId9"/>
          <a:srcRect t="17440" r="4141" b="38151"/>
          <a:stretch>
            <a:fillRect/>
          </a:stretch>
        </p:blipFill>
        <p:spPr>
          <a:xfrm>
            <a:off x="3709035" y="1236980"/>
            <a:ext cx="2263775" cy="1397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3512185" y="51244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АФИША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5400000">
            <a:off x="2028824" y="-2028825"/>
            <a:ext cx="5105400" cy="916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Image"/>
          <p:cNvPicPr preferRelativeResize="0"/>
          <p:nvPr/>
        </p:nvPicPr>
        <p:blipFill rotWithShape="1">
          <a:blip r:embed="rId4"/>
          <a:srcRect r="80420" b="68423"/>
          <a:stretch>
            <a:fillRect/>
          </a:stretch>
        </p:blipFill>
        <p:spPr>
          <a:xfrm rot="5400000">
            <a:off x="-23831" y="4495950"/>
            <a:ext cx="652294" cy="64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descr="Image"/>
          <p:cNvPicPr preferRelativeResize="0"/>
          <p:nvPr/>
        </p:nvPicPr>
        <p:blipFill rotWithShape="1">
          <a:blip r:embed="rId5"/>
          <a:srcRect t="78439" r="6208"/>
          <a:stretch>
            <a:fillRect/>
          </a:stretch>
        </p:blipFill>
        <p:spPr>
          <a:xfrm rot="-5400000">
            <a:off x="-1947146" y="1927580"/>
            <a:ext cx="4488557" cy="63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623721" y="4488557"/>
            <a:ext cx="3299944" cy="6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1792406" y="4488555"/>
            <a:ext cx="7351594" cy="6549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0DA6EC-96C1-1F63-6CB6-69ADE6407544}"/>
              </a:ext>
            </a:extLst>
          </p:cNvPr>
          <p:cNvSpPr txBox="1"/>
          <p:nvPr/>
        </p:nvSpPr>
        <p:spPr>
          <a:xfrm>
            <a:off x="1585452" y="1721057"/>
            <a:ext cx="63934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ВАШЕ ВРЕМЯ И АКТИВНОСТЬ!</a:t>
            </a:r>
            <a:r>
              <a:rPr lang="ru-RU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5400000">
            <a:off x="2028824" y="-2028825"/>
            <a:ext cx="5105400" cy="916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Image"/>
          <p:cNvPicPr preferRelativeResize="0"/>
          <p:nvPr/>
        </p:nvPicPr>
        <p:blipFill rotWithShape="1">
          <a:blip r:embed="rId4"/>
          <a:srcRect r="80420" b="68423"/>
          <a:stretch>
            <a:fillRect/>
          </a:stretch>
        </p:blipFill>
        <p:spPr>
          <a:xfrm rot="5400000">
            <a:off x="-23831" y="4495950"/>
            <a:ext cx="652294" cy="64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descr="Image"/>
          <p:cNvPicPr preferRelativeResize="0"/>
          <p:nvPr/>
        </p:nvPicPr>
        <p:blipFill rotWithShape="1">
          <a:blip r:embed="rId5"/>
          <a:srcRect t="78439" r="6208"/>
          <a:stretch>
            <a:fillRect/>
          </a:stretch>
        </p:blipFill>
        <p:spPr>
          <a:xfrm rot="-5400000">
            <a:off x="-1947146" y="1927580"/>
            <a:ext cx="4488557" cy="63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623721" y="4488557"/>
            <a:ext cx="3299944" cy="6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1792406" y="4488555"/>
            <a:ext cx="7351594" cy="6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Изображение 3" descr="photo_5278641968336986062_y"/>
          <p:cNvPicPr>
            <a:picLocks noChangeAspect="1"/>
          </p:cNvPicPr>
          <p:nvPr/>
        </p:nvPicPr>
        <p:blipFill>
          <a:blip r:embed="rId7"/>
          <a:srcRect t="18315" b="11664"/>
          <a:stretch>
            <a:fillRect/>
          </a:stretch>
        </p:blipFill>
        <p:spPr>
          <a:xfrm>
            <a:off x="5013960" y="1288415"/>
            <a:ext cx="3045460" cy="2840990"/>
          </a:xfrm>
          <a:prstGeom prst="rect">
            <a:avLst/>
          </a:prstGeom>
        </p:spPr>
      </p:pic>
      <p:pic>
        <p:nvPicPr>
          <p:cNvPr id="2" name="Изображение 1" descr="photo_5278641968336986059_y"/>
          <p:cNvPicPr>
            <a:picLocks noChangeAspect="1"/>
          </p:cNvPicPr>
          <p:nvPr/>
        </p:nvPicPr>
        <p:blipFill>
          <a:blip r:embed="rId8"/>
          <a:srcRect l="904" t="19185" r="14340" b="5741"/>
          <a:stretch>
            <a:fillRect/>
          </a:stretch>
        </p:blipFill>
        <p:spPr>
          <a:xfrm>
            <a:off x="930275" y="408305"/>
            <a:ext cx="3272790" cy="386143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4887595" y="408305"/>
            <a:ext cx="3048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КРУГ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5400000">
            <a:off x="2028824" y="-2028825"/>
            <a:ext cx="5105400" cy="916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Image"/>
          <p:cNvPicPr preferRelativeResize="0"/>
          <p:nvPr/>
        </p:nvPicPr>
        <p:blipFill rotWithShape="1">
          <a:blip r:embed="rId4"/>
          <a:srcRect r="80420" b="68423"/>
          <a:stretch>
            <a:fillRect/>
          </a:stretch>
        </p:blipFill>
        <p:spPr>
          <a:xfrm rot="5400000">
            <a:off x="-23831" y="4495950"/>
            <a:ext cx="652294" cy="64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descr="Image"/>
          <p:cNvPicPr preferRelativeResize="0"/>
          <p:nvPr/>
        </p:nvPicPr>
        <p:blipFill rotWithShape="1">
          <a:blip r:embed="rId5"/>
          <a:srcRect t="78439" r="6208"/>
          <a:stretch>
            <a:fillRect/>
          </a:stretch>
        </p:blipFill>
        <p:spPr>
          <a:xfrm rot="-5400000">
            <a:off x="-1947146" y="1927580"/>
            <a:ext cx="4488557" cy="63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623721" y="4488557"/>
            <a:ext cx="3299944" cy="6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1792406" y="4488555"/>
            <a:ext cx="7351594" cy="6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Изображение 1" descr="photo_5253564809641846646_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0680" y="1562735"/>
            <a:ext cx="2131060" cy="2840355"/>
          </a:xfrm>
          <a:prstGeom prst="rect">
            <a:avLst/>
          </a:prstGeom>
        </p:spPr>
      </p:pic>
      <p:pic>
        <p:nvPicPr>
          <p:cNvPr id="3" name="Изображение 2" descr="photo_5253564809641846645_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060" y="146685"/>
            <a:ext cx="2131060" cy="2838450"/>
          </a:xfrm>
          <a:prstGeom prst="rect">
            <a:avLst/>
          </a:prstGeom>
        </p:spPr>
      </p:pic>
      <p:pic>
        <p:nvPicPr>
          <p:cNvPr id="4" name="Изображение 3" descr="photo_5253564809641846647_y"/>
          <p:cNvPicPr>
            <a:picLocks noChangeAspect="1"/>
          </p:cNvPicPr>
          <p:nvPr/>
        </p:nvPicPr>
        <p:blipFill>
          <a:blip r:embed="rId9"/>
          <a:srcRect t="20823"/>
          <a:stretch>
            <a:fillRect/>
          </a:stretch>
        </p:blipFill>
        <p:spPr>
          <a:xfrm>
            <a:off x="3236595" y="694055"/>
            <a:ext cx="3054350" cy="322262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742180" y="146685"/>
            <a:ext cx="3632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ТЕМЫ ПРОЕКТА</a:t>
            </a:r>
            <a:r>
              <a:rPr lang="ru-RU" altLang="en-US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5400000">
            <a:off x="2028824" y="-2028825"/>
            <a:ext cx="5105400" cy="916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Image"/>
          <p:cNvPicPr preferRelativeResize="0"/>
          <p:nvPr/>
        </p:nvPicPr>
        <p:blipFill rotWithShape="1">
          <a:blip r:embed="rId4"/>
          <a:srcRect r="80420" b="68423"/>
          <a:stretch>
            <a:fillRect/>
          </a:stretch>
        </p:blipFill>
        <p:spPr>
          <a:xfrm rot="5400000">
            <a:off x="-23831" y="4495950"/>
            <a:ext cx="652294" cy="64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descr="Image"/>
          <p:cNvPicPr preferRelativeResize="0"/>
          <p:nvPr/>
        </p:nvPicPr>
        <p:blipFill rotWithShape="1">
          <a:blip r:embed="rId5"/>
          <a:srcRect t="78439" r="6208"/>
          <a:stretch>
            <a:fillRect/>
          </a:stretch>
        </p:blipFill>
        <p:spPr>
          <a:xfrm rot="-5400000">
            <a:off x="-1947146" y="1927580"/>
            <a:ext cx="4488557" cy="63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623721" y="4488557"/>
            <a:ext cx="3299944" cy="6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1792406" y="4488555"/>
            <a:ext cx="7351594" cy="6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Изображение 1" descr="photo_5343657873298808908_y"/>
          <p:cNvPicPr>
            <a:picLocks noChangeAspect="1"/>
          </p:cNvPicPr>
          <p:nvPr/>
        </p:nvPicPr>
        <p:blipFill>
          <a:blip r:embed="rId7"/>
          <a:srcRect l="3285" r="2521" b="3003"/>
          <a:stretch>
            <a:fillRect/>
          </a:stretch>
        </p:blipFill>
        <p:spPr>
          <a:xfrm>
            <a:off x="1169670" y="530860"/>
            <a:ext cx="2585720" cy="3547745"/>
          </a:xfrm>
          <a:prstGeom prst="rect">
            <a:avLst/>
          </a:prstGeom>
        </p:spPr>
      </p:pic>
      <p:pic>
        <p:nvPicPr>
          <p:cNvPr id="4" name="Изображение 3" descr="photo_5278641968336986065_y"/>
          <p:cNvPicPr>
            <a:picLocks noChangeAspect="1"/>
          </p:cNvPicPr>
          <p:nvPr/>
        </p:nvPicPr>
        <p:blipFill>
          <a:blip r:embed="rId8"/>
          <a:srcRect l="20877" t="24278" r="4767" b="18052"/>
          <a:stretch>
            <a:fillRect/>
          </a:stretch>
        </p:blipFill>
        <p:spPr>
          <a:xfrm>
            <a:off x="4146550" y="1504950"/>
            <a:ext cx="4194175" cy="244284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506595" y="480695"/>
            <a:ext cx="3048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ОПРОСЫ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5400000">
            <a:off x="2028824" y="-2028825"/>
            <a:ext cx="5105400" cy="916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Image"/>
          <p:cNvPicPr preferRelativeResize="0"/>
          <p:nvPr/>
        </p:nvPicPr>
        <p:blipFill rotWithShape="1">
          <a:blip r:embed="rId4"/>
          <a:srcRect r="80420" b="68423"/>
          <a:stretch>
            <a:fillRect/>
          </a:stretch>
        </p:blipFill>
        <p:spPr>
          <a:xfrm rot="5400000">
            <a:off x="-23831" y="4495950"/>
            <a:ext cx="652294" cy="64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descr="Image"/>
          <p:cNvPicPr preferRelativeResize="0"/>
          <p:nvPr/>
        </p:nvPicPr>
        <p:blipFill rotWithShape="1">
          <a:blip r:embed="rId5"/>
          <a:srcRect t="78439" r="6208"/>
          <a:stretch>
            <a:fillRect/>
          </a:stretch>
        </p:blipFill>
        <p:spPr>
          <a:xfrm rot="-5400000">
            <a:off x="-1947146" y="1927580"/>
            <a:ext cx="4488557" cy="63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623721" y="4488557"/>
            <a:ext cx="3299944" cy="6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1792406" y="4488555"/>
            <a:ext cx="7351594" cy="6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Изображение 1" descr="photo_5442667817343244872_y"/>
          <p:cNvPicPr>
            <a:picLocks noChangeAspect="1"/>
          </p:cNvPicPr>
          <p:nvPr/>
        </p:nvPicPr>
        <p:blipFill>
          <a:blip r:embed="rId7"/>
          <a:srcRect l="2387" t="4122" b="9516"/>
          <a:stretch>
            <a:fillRect/>
          </a:stretch>
        </p:blipFill>
        <p:spPr>
          <a:xfrm>
            <a:off x="1148715" y="1697990"/>
            <a:ext cx="2139315" cy="2521585"/>
          </a:xfrm>
          <a:prstGeom prst="rect">
            <a:avLst/>
          </a:prstGeom>
        </p:spPr>
      </p:pic>
      <p:pic>
        <p:nvPicPr>
          <p:cNvPr id="3" name="Изображение 2" descr="photo_5343657873298808912_y"/>
          <p:cNvPicPr>
            <a:picLocks noChangeAspect="1"/>
          </p:cNvPicPr>
          <p:nvPr/>
        </p:nvPicPr>
        <p:blipFill>
          <a:blip r:embed="rId8"/>
          <a:srcRect l="39119" t="11271" r="-1372" b="34711"/>
          <a:stretch>
            <a:fillRect/>
          </a:stretch>
        </p:blipFill>
        <p:spPr>
          <a:xfrm>
            <a:off x="3820160" y="2672080"/>
            <a:ext cx="2513965" cy="1638300"/>
          </a:xfrm>
          <a:prstGeom prst="rect">
            <a:avLst/>
          </a:prstGeom>
        </p:spPr>
      </p:pic>
      <p:pic>
        <p:nvPicPr>
          <p:cNvPr id="4" name="Изображение 3" descr="photo_5345808500862871698_y"/>
          <p:cNvPicPr>
            <a:picLocks noChangeAspect="1"/>
          </p:cNvPicPr>
          <p:nvPr/>
        </p:nvPicPr>
        <p:blipFill>
          <a:blip r:embed="rId9"/>
          <a:srcRect l="3832" t="6642" r="4736" b="11173"/>
          <a:stretch>
            <a:fillRect/>
          </a:stretch>
        </p:blipFill>
        <p:spPr>
          <a:xfrm>
            <a:off x="6567805" y="238125"/>
            <a:ext cx="2414270" cy="289052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475105" y="564515"/>
            <a:ext cx="3048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ПРОЕКТА</a:t>
            </a:r>
          </a:p>
        </p:txBody>
      </p:sp>
      <p:pic>
        <p:nvPicPr>
          <p:cNvPr id="6" name="Изображение 5" descr="photo_5350781999977196454_y"/>
          <p:cNvPicPr>
            <a:picLocks noChangeAspect="1"/>
          </p:cNvPicPr>
          <p:nvPr/>
        </p:nvPicPr>
        <p:blipFill>
          <a:blip r:embed="rId10"/>
          <a:srcRect l="10197" t="10852" b="15309"/>
          <a:stretch>
            <a:fillRect/>
          </a:stretch>
        </p:blipFill>
        <p:spPr>
          <a:xfrm>
            <a:off x="4077335" y="564515"/>
            <a:ext cx="1999615" cy="19291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5400000">
            <a:off x="2028824" y="-2028825"/>
            <a:ext cx="5105400" cy="916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Image"/>
          <p:cNvPicPr preferRelativeResize="0"/>
          <p:nvPr/>
        </p:nvPicPr>
        <p:blipFill rotWithShape="1">
          <a:blip r:embed="rId4"/>
          <a:srcRect r="80420" b="68423"/>
          <a:stretch>
            <a:fillRect/>
          </a:stretch>
        </p:blipFill>
        <p:spPr>
          <a:xfrm rot="5400000">
            <a:off x="-23831" y="4495950"/>
            <a:ext cx="652294" cy="64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descr="Image"/>
          <p:cNvPicPr preferRelativeResize="0"/>
          <p:nvPr/>
        </p:nvPicPr>
        <p:blipFill rotWithShape="1">
          <a:blip r:embed="rId5"/>
          <a:srcRect t="78439" r="6208"/>
          <a:stretch>
            <a:fillRect/>
          </a:stretch>
        </p:blipFill>
        <p:spPr>
          <a:xfrm rot="-5400000">
            <a:off x="-1947146" y="1927580"/>
            <a:ext cx="4488557" cy="63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623721" y="4488557"/>
            <a:ext cx="3299944" cy="6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1792406" y="4488555"/>
            <a:ext cx="7351594" cy="6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Изображение 1" descr="photo_5345808500862871701_y"/>
          <p:cNvPicPr>
            <a:picLocks noChangeAspect="1"/>
          </p:cNvPicPr>
          <p:nvPr/>
        </p:nvPicPr>
        <p:blipFill>
          <a:blip r:embed="rId7"/>
          <a:srcRect t="33201" r="2542" b="17066"/>
          <a:stretch>
            <a:fillRect/>
          </a:stretch>
        </p:blipFill>
        <p:spPr>
          <a:xfrm>
            <a:off x="782320" y="789305"/>
            <a:ext cx="1867535" cy="1269365"/>
          </a:xfrm>
          <a:prstGeom prst="rect">
            <a:avLst/>
          </a:prstGeom>
        </p:spPr>
      </p:pic>
      <p:pic>
        <p:nvPicPr>
          <p:cNvPr id="3" name="Изображение 2" descr="photo_5345808500862871699_y"/>
          <p:cNvPicPr>
            <a:picLocks noChangeAspect="1"/>
          </p:cNvPicPr>
          <p:nvPr/>
        </p:nvPicPr>
        <p:blipFill>
          <a:blip r:embed="rId8"/>
          <a:srcRect t="14352" r="2996" b="12518"/>
          <a:stretch>
            <a:fillRect/>
          </a:stretch>
        </p:blipFill>
        <p:spPr>
          <a:xfrm>
            <a:off x="6402070" y="1731645"/>
            <a:ext cx="2641600" cy="2653665"/>
          </a:xfrm>
          <a:prstGeom prst="rect">
            <a:avLst/>
          </a:prstGeom>
        </p:spPr>
      </p:pic>
      <p:pic>
        <p:nvPicPr>
          <p:cNvPr id="4" name="Изображение 3" descr="photo_5348060300676557349_y 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4404995" y="431165"/>
            <a:ext cx="1715770" cy="1288415"/>
          </a:xfrm>
          <a:prstGeom prst="rect">
            <a:avLst/>
          </a:prstGeom>
        </p:spPr>
      </p:pic>
      <p:pic>
        <p:nvPicPr>
          <p:cNvPr id="5" name="Изображение 4" descr="photo_5350781999977196460_y"/>
          <p:cNvPicPr>
            <a:picLocks noChangeAspect="1"/>
          </p:cNvPicPr>
          <p:nvPr/>
        </p:nvPicPr>
        <p:blipFill>
          <a:blip r:embed="rId10"/>
          <a:srcRect t="47303" r="22452" b="857"/>
          <a:stretch>
            <a:fillRect/>
          </a:stretch>
        </p:blipFill>
        <p:spPr>
          <a:xfrm>
            <a:off x="2912745" y="589915"/>
            <a:ext cx="1508125" cy="1343660"/>
          </a:xfrm>
          <a:prstGeom prst="rect">
            <a:avLst/>
          </a:prstGeom>
        </p:spPr>
      </p:pic>
      <p:pic>
        <p:nvPicPr>
          <p:cNvPr id="6" name="Изображение 5" descr="photo_5350781999977196459_y"/>
          <p:cNvPicPr>
            <a:picLocks noChangeAspect="1"/>
          </p:cNvPicPr>
          <p:nvPr/>
        </p:nvPicPr>
        <p:blipFill>
          <a:blip r:embed="rId11"/>
          <a:srcRect l="7183" t="8788" r="3366" b="16144"/>
          <a:stretch>
            <a:fillRect/>
          </a:stretch>
        </p:blipFill>
        <p:spPr>
          <a:xfrm>
            <a:off x="782320" y="2298065"/>
            <a:ext cx="1866900" cy="2087245"/>
          </a:xfrm>
          <a:prstGeom prst="rect">
            <a:avLst/>
          </a:prstGeom>
        </p:spPr>
      </p:pic>
      <p:pic>
        <p:nvPicPr>
          <p:cNvPr id="7" name="Изображение 6" descr="photo_5350781999977196458_y"/>
          <p:cNvPicPr>
            <a:picLocks noChangeAspect="1"/>
          </p:cNvPicPr>
          <p:nvPr/>
        </p:nvPicPr>
        <p:blipFill>
          <a:blip r:embed="rId12"/>
          <a:srcRect r="-2254" b="25286"/>
          <a:stretch>
            <a:fillRect/>
          </a:stretch>
        </p:blipFill>
        <p:spPr>
          <a:xfrm>
            <a:off x="3389630" y="2160270"/>
            <a:ext cx="2159000" cy="210185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5907405" y="679450"/>
            <a:ext cx="3319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АВТОДИДАКТИЧЕСКИЕ КАРТОЧКИ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5400000">
            <a:off x="2028824" y="-2028825"/>
            <a:ext cx="5105400" cy="916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Image"/>
          <p:cNvPicPr preferRelativeResize="0"/>
          <p:nvPr/>
        </p:nvPicPr>
        <p:blipFill rotWithShape="1">
          <a:blip r:embed="rId4"/>
          <a:srcRect r="80420" b="68423"/>
          <a:stretch>
            <a:fillRect/>
          </a:stretch>
        </p:blipFill>
        <p:spPr>
          <a:xfrm rot="5400000">
            <a:off x="-23831" y="4495950"/>
            <a:ext cx="652294" cy="64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descr="Image"/>
          <p:cNvPicPr preferRelativeResize="0"/>
          <p:nvPr/>
        </p:nvPicPr>
        <p:blipFill rotWithShape="1">
          <a:blip r:embed="rId5"/>
          <a:srcRect t="78439" r="6208"/>
          <a:stretch>
            <a:fillRect/>
          </a:stretch>
        </p:blipFill>
        <p:spPr>
          <a:xfrm rot="-5400000">
            <a:off x="-1947146" y="1927580"/>
            <a:ext cx="4488557" cy="63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623721" y="4488557"/>
            <a:ext cx="3299944" cy="6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1792406" y="4488555"/>
            <a:ext cx="7351594" cy="6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Изображение 1" descr="photo_5336942030506549709_y"/>
          <p:cNvPicPr>
            <a:picLocks noChangeAspect="1"/>
          </p:cNvPicPr>
          <p:nvPr/>
        </p:nvPicPr>
        <p:blipFill>
          <a:blip r:embed="rId7"/>
          <a:srcRect r="1510" b="7643"/>
          <a:stretch>
            <a:fillRect/>
          </a:stretch>
        </p:blipFill>
        <p:spPr>
          <a:xfrm>
            <a:off x="2097405" y="878840"/>
            <a:ext cx="4968875" cy="349885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3325495" y="41084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«НАШИ ЭМОЦИИ»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5400000">
            <a:off x="2028824" y="-2028825"/>
            <a:ext cx="5105400" cy="916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Image"/>
          <p:cNvPicPr preferRelativeResize="0"/>
          <p:nvPr/>
        </p:nvPicPr>
        <p:blipFill rotWithShape="1">
          <a:blip r:embed="rId4"/>
          <a:srcRect r="80420" b="68423"/>
          <a:stretch>
            <a:fillRect/>
          </a:stretch>
        </p:blipFill>
        <p:spPr>
          <a:xfrm rot="5400000">
            <a:off x="-23831" y="4495950"/>
            <a:ext cx="652294" cy="64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descr="Image"/>
          <p:cNvPicPr preferRelativeResize="0"/>
          <p:nvPr/>
        </p:nvPicPr>
        <p:blipFill rotWithShape="1">
          <a:blip r:embed="rId5"/>
          <a:srcRect t="78439" r="6208"/>
          <a:stretch>
            <a:fillRect/>
          </a:stretch>
        </p:blipFill>
        <p:spPr>
          <a:xfrm rot="-5400000">
            <a:off x="-1947146" y="1927580"/>
            <a:ext cx="4488557" cy="63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623721" y="4488557"/>
            <a:ext cx="3299944" cy="6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1792406" y="4488555"/>
            <a:ext cx="7351594" cy="6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Изображение 1" descr="photo_5345808500862871702_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946525" y="56515"/>
            <a:ext cx="1535430" cy="2045335"/>
          </a:xfrm>
          <a:prstGeom prst="rect">
            <a:avLst/>
          </a:prstGeom>
        </p:spPr>
      </p:pic>
      <p:pic>
        <p:nvPicPr>
          <p:cNvPr id="3" name="Изображение 2" descr="photo_5345808500862871703_y 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465" y="193040"/>
            <a:ext cx="2656840" cy="3539490"/>
          </a:xfrm>
          <a:prstGeom prst="rect">
            <a:avLst/>
          </a:prstGeom>
        </p:spPr>
      </p:pic>
      <p:pic>
        <p:nvPicPr>
          <p:cNvPr id="4" name="Изображение 3" descr="photo_5345808500862871704_y"/>
          <p:cNvPicPr>
            <a:picLocks noChangeAspect="1"/>
          </p:cNvPicPr>
          <p:nvPr/>
        </p:nvPicPr>
        <p:blipFill>
          <a:blip r:embed="rId9"/>
          <a:srcRect r="-906" b="18011"/>
          <a:stretch>
            <a:fillRect/>
          </a:stretch>
        </p:blipFill>
        <p:spPr>
          <a:xfrm>
            <a:off x="6038850" y="1139825"/>
            <a:ext cx="2969260" cy="3214370"/>
          </a:xfrm>
          <a:prstGeom prst="rect">
            <a:avLst/>
          </a:prstGeom>
        </p:spPr>
      </p:pic>
      <p:pic>
        <p:nvPicPr>
          <p:cNvPr id="6" name="Изображение 5" descr="photo_5350781999977196496_y"/>
          <p:cNvPicPr>
            <a:picLocks noChangeAspect="1"/>
          </p:cNvPicPr>
          <p:nvPr/>
        </p:nvPicPr>
        <p:blipFill>
          <a:blip r:embed="rId10"/>
          <a:srcRect l="35734" t="13568" r="1616" b="37133"/>
          <a:stretch>
            <a:fillRect/>
          </a:stretch>
        </p:blipFill>
        <p:spPr>
          <a:xfrm>
            <a:off x="3707130" y="2144395"/>
            <a:ext cx="1953260" cy="204787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6038850" y="44513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И СОСЧИТАЙ»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5400000">
            <a:off x="2028824" y="-2028825"/>
            <a:ext cx="5105400" cy="916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Image"/>
          <p:cNvPicPr preferRelativeResize="0"/>
          <p:nvPr/>
        </p:nvPicPr>
        <p:blipFill rotWithShape="1">
          <a:blip r:embed="rId4"/>
          <a:srcRect r="80420" b="68423"/>
          <a:stretch>
            <a:fillRect/>
          </a:stretch>
        </p:blipFill>
        <p:spPr>
          <a:xfrm rot="5400000">
            <a:off x="-23831" y="4495950"/>
            <a:ext cx="652294" cy="64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descr="Image"/>
          <p:cNvPicPr preferRelativeResize="0"/>
          <p:nvPr/>
        </p:nvPicPr>
        <p:blipFill rotWithShape="1">
          <a:blip r:embed="rId5"/>
          <a:srcRect t="78439" r="6208"/>
          <a:stretch>
            <a:fillRect/>
          </a:stretch>
        </p:blipFill>
        <p:spPr>
          <a:xfrm rot="-5400000">
            <a:off x="-1947146" y="1927580"/>
            <a:ext cx="4488557" cy="63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623721" y="4488557"/>
            <a:ext cx="3299944" cy="6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descr="Image"/>
          <p:cNvPicPr preferRelativeResize="0"/>
          <p:nvPr/>
        </p:nvPicPr>
        <p:blipFill rotWithShape="1">
          <a:blip r:embed="rId6"/>
          <a:srcRect t="63039" r="41639"/>
          <a:stretch>
            <a:fillRect/>
          </a:stretch>
        </p:blipFill>
        <p:spPr>
          <a:xfrm rot="10800000" flipH="1">
            <a:off x="1792406" y="4488555"/>
            <a:ext cx="7351594" cy="6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Изображение 1" descr="photo_5348060300676557325_y (1)"/>
          <p:cNvPicPr>
            <a:picLocks noChangeAspect="1"/>
          </p:cNvPicPr>
          <p:nvPr/>
        </p:nvPicPr>
        <p:blipFill>
          <a:blip r:embed="rId7"/>
          <a:srcRect r="1859" b="19118"/>
          <a:stretch>
            <a:fillRect/>
          </a:stretch>
        </p:blipFill>
        <p:spPr>
          <a:xfrm>
            <a:off x="756285" y="160020"/>
            <a:ext cx="2527300" cy="2774950"/>
          </a:xfrm>
          <a:prstGeom prst="rect">
            <a:avLst/>
          </a:prstGeom>
        </p:spPr>
      </p:pic>
      <p:pic>
        <p:nvPicPr>
          <p:cNvPr id="3" name="Изображение 2" descr="photo_5350781999977196387_y"/>
          <p:cNvPicPr>
            <a:picLocks noChangeAspect="1"/>
          </p:cNvPicPr>
          <p:nvPr/>
        </p:nvPicPr>
        <p:blipFill>
          <a:blip r:embed="rId8"/>
          <a:srcRect l="3083" r="292" b="412"/>
          <a:stretch>
            <a:fillRect/>
          </a:stretch>
        </p:blipFill>
        <p:spPr>
          <a:xfrm>
            <a:off x="3590290" y="1055370"/>
            <a:ext cx="2382520" cy="3276600"/>
          </a:xfrm>
          <a:prstGeom prst="rect">
            <a:avLst/>
          </a:prstGeom>
        </p:spPr>
      </p:pic>
      <p:pic>
        <p:nvPicPr>
          <p:cNvPr id="4" name="Изображение 3" descr="photo_5350781999977196388_y"/>
          <p:cNvPicPr>
            <a:picLocks noChangeAspect="1"/>
          </p:cNvPicPr>
          <p:nvPr/>
        </p:nvPicPr>
        <p:blipFill>
          <a:blip r:embed="rId9"/>
          <a:srcRect t="5160" r="2174"/>
          <a:stretch>
            <a:fillRect/>
          </a:stretch>
        </p:blipFill>
        <p:spPr>
          <a:xfrm>
            <a:off x="6121400" y="1210945"/>
            <a:ext cx="2485390" cy="320929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739005" y="349250"/>
            <a:ext cx="3453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«СКОЛЬКО Я -СЕРДЕЧЕК?»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</TotalTime>
  <Words>73</Words>
  <Application>Microsoft Office PowerPoint</Application>
  <PresentationFormat>Экран (16:9)</PresentationFormat>
  <Paragraphs>16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Calibri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Polina</cp:lastModifiedBy>
  <cp:revision>16</cp:revision>
  <dcterms:created xsi:type="dcterms:W3CDTF">2024-11-27T21:11:49Z</dcterms:created>
  <dcterms:modified xsi:type="dcterms:W3CDTF">2024-12-18T10:19:14Z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7BB7EB6AE2934A368973E80CCBE15741_12</vt:lpwstr>
  </property>
  <property fmtid="{D5CDD505-2E9C-101B-9397-08002B2CF9AE}" pid="3" name="KSOProductBuildVer">
    <vt:lpwstr>1049-12.2.0.18911</vt:lpwstr>
  </property>
</Properties>
</file>