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92527" autoAdjust="0"/>
  </p:normalViewPr>
  <p:slideViewPr>
    <p:cSldViewPr>
      <p:cViewPr>
        <p:scale>
          <a:sx n="110" d="100"/>
          <a:sy n="110" d="100"/>
        </p:scale>
        <p:origin x="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8856984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КОМБИНИРОВАННОГО ВИДА №11 «РОДНИЧОК»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 ТИХОРЕЦКА МУНИЦИПАЛЬНОГО ОБРАЗОВАНИЯ ТИХОРЕЦКИЙ РАЙОН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8478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Радужная арифметика: </a:t>
            </a:r>
            <a:endParaRPr lang="ru-RU" sz="4000" b="1" kern="18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kern="1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учим </a:t>
            </a:r>
            <a:r>
              <a:rPr lang="ru-RU" sz="4000" b="1" kern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числа 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3352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21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endParaRPr lang="ru-RU" dirty="0" smtClean="0">
              <a:solidFill>
                <a:srgbClr val="12192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21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dirty="0">
                <a:solidFill>
                  <a:srgbClr val="121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Марьенкова Ирина </a:t>
            </a:r>
            <a:r>
              <a:rPr lang="ru-RU" dirty="0" smtClean="0">
                <a:solidFill>
                  <a:srgbClr val="121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Ивановна</a:t>
            </a:r>
          </a:p>
          <a:p>
            <a:r>
              <a:rPr lang="ru-RU" dirty="0" smtClean="0">
                <a:solidFill>
                  <a:srgbClr val="121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7" t="60531" r="49956" b="17349"/>
          <a:stretch/>
        </p:blipFill>
        <p:spPr bwMode="auto">
          <a:xfrm>
            <a:off x="137617" y="3356992"/>
            <a:ext cx="405945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Дети на прозрачном фоне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123" y="1748451"/>
            <a:ext cx="4422777" cy="34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Дети на прозрачном фоне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55" y="1748452"/>
            <a:ext cx="4422776" cy="34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916832"/>
            <a:ext cx="4722190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80340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" y="188640"/>
            <a:ext cx="8874374" cy="60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476672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совершенствовать знания о составе изученных чисел. Формировать умение представлять числа в виде суммы двух слагаемых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 основе наглядности)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-развивать представления детей о составе числа;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-закреплять умение соотносить число с цифрой;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-упражнять детей в умении раскладывать число на два меньших и составлять из двух меньших большее;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-побуждать детей находить разные варианты при составлении числа из двух меньших;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-развивать память, зрительное восприятие, внимание, уметь делать логические умозаключения;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-воспитывать интерес к играм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математического содержания.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Стенд &quot;Состав числа&quot; 1,1*0,45м. Арт ОБ13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952328" cy="63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sApp Image 2025-03-22 at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5103812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WhatsApp Image 2025-03-22 at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5895"/>
            <a:ext cx="3450728" cy="459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WhatsApp Image 2025-03-22 at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92876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2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3" t="13075" r="38361" b="4033"/>
          <a:stretch>
            <a:fillRect/>
          </a:stretch>
        </p:blipFill>
        <p:spPr bwMode="auto">
          <a:xfrm>
            <a:off x="179512" y="116632"/>
            <a:ext cx="2376264" cy="330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6" t="12387" r="38303" b="4039"/>
          <a:stretch>
            <a:fillRect/>
          </a:stretch>
        </p:blipFill>
        <p:spPr bwMode="auto">
          <a:xfrm>
            <a:off x="1907704" y="1196752"/>
            <a:ext cx="23876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t="15314" r="40471" b="5797"/>
          <a:stretch>
            <a:fillRect/>
          </a:stretch>
        </p:blipFill>
        <p:spPr bwMode="auto">
          <a:xfrm>
            <a:off x="3101504" y="2971217"/>
            <a:ext cx="2268538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73" y="332743"/>
            <a:ext cx="355039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0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86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6" y="2830735"/>
            <a:ext cx="17716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7566"/>
            <a:ext cx="2376264" cy="339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90783"/>
            <a:ext cx="1974949" cy="284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92" y="2924944"/>
            <a:ext cx="2104812" cy="302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67" y="3645024"/>
            <a:ext cx="2155348" cy="309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252095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14" y="521053"/>
            <a:ext cx="2082539" cy="298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251315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821" y="3092259"/>
            <a:ext cx="2256252" cy="322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6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WhatsApp Image 2025-03-22 at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1023"/>
            <a:ext cx="4949744" cy="364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522"/>
            <a:ext cx="2271739" cy="328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0324"/>
            <a:ext cx="214767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40324"/>
            <a:ext cx="2126503" cy="308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369" y="3540324"/>
            <a:ext cx="2122487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9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atsApp Image 2025-03-22 at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070"/>
            <a:ext cx="4246357" cy="566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WhatsApp Image 2025-03-22 at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12"/>
          <a:stretch>
            <a:fillRect/>
          </a:stretch>
        </p:blipFill>
        <p:spPr bwMode="auto">
          <a:xfrm>
            <a:off x="4682072" y="280070"/>
            <a:ext cx="4202364" cy="566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9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sApp Image 2025-03-22 at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87593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WhatsApp Image 2025-03-22 at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23"/>
          <a:stretch>
            <a:fillRect/>
          </a:stretch>
        </p:blipFill>
        <p:spPr bwMode="auto">
          <a:xfrm>
            <a:off x="5148064" y="476672"/>
            <a:ext cx="3684959" cy="559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hatsApp Image 2025-03-22 at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357853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WhatsApp Image 2025-03-22 at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t="5328" r="6408"/>
          <a:stretch/>
        </p:blipFill>
        <p:spPr bwMode="auto">
          <a:xfrm>
            <a:off x="3851920" y="1772816"/>
            <a:ext cx="5126613" cy="428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4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42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общеразвивающего вида №115»</dc:title>
  <dc:creator>Рита</dc:creator>
  <cp:lastModifiedBy>Ирина</cp:lastModifiedBy>
  <cp:revision>58</cp:revision>
  <dcterms:created xsi:type="dcterms:W3CDTF">2019-03-14T10:42:58Z</dcterms:created>
  <dcterms:modified xsi:type="dcterms:W3CDTF">2025-03-24T19:34:11Z</dcterms:modified>
</cp:coreProperties>
</file>