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9"/>
  </p:notesMasterIdLst>
  <p:handoutMasterIdLst>
    <p:handoutMasterId r:id="rId20"/>
  </p:handoutMasterIdLst>
  <p:sldIdLst>
    <p:sldId id="256" r:id="rId5"/>
    <p:sldId id="3846" r:id="rId6"/>
    <p:sldId id="261" r:id="rId7"/>
    <p:sldId id="3851" r:id="rId8"/>
    <p:sldId id="265" r:id="rId9"/>
    <p:sldId id="268" r:id="rId10"/>
    <p:sldId id="3848" r:id="rId11"/>
    <p:sldId id="267" r:id="rId12"/>
    <p:sldId id="3852" r:id="rId13"/>
    <p:sldId id="3853" r:id="rId14"/>
    <p:sldId id="3857" r:id="rId15"/>
    <p:sldId id="3856" r:id="rId16"/>
    <p:sldId id="3855" r:id="rId17"/>
    <p:sldId id="3854" r:id="rId18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992" autoAdjust="0"/>
    <p:restoredTop sz="94694" autoAdjust="0"/>
  </p:normalViewPr>
  <p:slideViewPr>
    <p:cSldViewPr snapToGrid="0">
      <p:cViewPr>
        <p:scale>
          <a:sx n="80" d="100"/>
          <a:sy n="80" d="100"/>
        </p:scale>
        <p:origin x="-922" y="-149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57"/>
    </p:cViewPr>
  </p:sorterViewPr>
  <p:notesViewPr>
    <p:cSldViewPr snapToGrid="0">
      <p:cViewPr>
        <p:scale>
          <a:sx n="80" d="100"/>
          <a:sy n="80" d="100"/>
        </p:scale>
        <p:origin x="3984" y="156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ake Test User" userId="SID-0" providerId="Test" clId="FakeClientId"/>
    <pc:docChg chg="modSld modMainMaster modNotesMaster modHandout">
      <pc:chgData name="Fake Test User" userId="SID-0" providerId="Test" clId="FakeClientId" dt="2024-03-07T07:53:33.226" v="38" actId="14100"/>
      <pc:docMkLst>
        <pc:docMk/>
      </pc:docMkLst>
      <pc:sldChg chg="modNotes">
        <pc:chgData name="Fake Test User" userId="SID-0" providerId="Test" clId="FakeClientId" dt="2024-03-07T07:42:20.393" v="2" actId="790"/>
        <pc:sldMkLst>
          <pc:docMk/>
          <pc:sldMk cId="517426050" sldId="256"/>
        </pc:sldMkLst>
      </pc:sldChg>
      <pc:sldChg chg="modNotes">
        <pc:chgData name="Fake Test User" userId="SID-0" providerId="Test" clId="FakeClientId" dt="2024-03-07T07:43:06.143" v="6" actId="790"/>
        <pc:sldMkLst>
          <pc:docMk/>
          <pc:sldMk cId="3666674671" sldId="261"/>
        </pc:sldMkLst>
      </pc:sldChg>
      <pc:sldChg chg="modNotes">
        <pc:chgData name="Fake Test User" userId="SID-0" providerId="Test" clId="FakeClientId" dt="2024-03-07T07:43:24.519" v="10" actId="790"/>
        <pc:sldMkLst>
          <pc:docMk/>
          <pc:sldMk cId="2737241225" sldId="263"/>
        </pc:sldMkLst>
      </pc:sldChg>
      <pc:sldChg chg="modSp mod modNotes">
        <pc:chgData name="Fake Test User" userId="SID-0" providerId="Test" clId="FakeClientId" dt="2024-03-07T07:52:53.976" v="37" actId="14100"/>
        <pc:sldMkLst>
          <pc:docMk/>
          <pc:sldMk cId="729609147" sldId="265"/>
        </pc:sldMkLst>
        <pc:spChg chg="mod">
          <ac:chgData name="Fake Test User" userId="SID-0" providerId="Test" clId="FakeClientId" dt="2024-03-07T07:52:53.976" v="37" actId="14100"/>
          <ac:spMkLst>
            <pc:docMk/>
            <pc:sldMk cId="729609147" sldId="265"/>
            <ac:spMk id="3" creationId="{FACE640F-7F5A-BDB7-205D-765FA80B6796}"/>
          </ac:spMkLst>
        </pc:spChg>
      </pc:sldChg>
      <pc:sldChg chg="modNotes">
        <pc:chgData name="Fake Test User" userId="SID-0" providerId="Test" clId="FakeClientId" dt="2024-03-07T07:43:36.300" v="13" actId="790"/>
        <pc:sldMkLst>
          <pc:docMk/>
          <pc:sldMk cId="3604630649" sldId="267"/>
        </pc:sldMkLst>
      </pc:sldChg>
      <pc:sldChg chg="modSp mod modNotes">
        <pc:chgData name="Fake Test User" userId="SID-0" providerId="Test" clId="FakeClientId" dt="2024-03-07T07:52:38.085" v="36" actId="790"/>
        <pc:sldMkLst>
          <pc:docMk/>
          <pc:sldMk cId="4259977132" sldId="268"/>
        </pc:sldMkLst>
        <pc:graphicFrameChg chg="modGraphic">
          <ac:chgData name="Fake Test User" userId="SID-0" providerId="Test" clId="FakeClientId" dt="2024-03-07T07:52:38.085" v="36" actId="790"/>
          <ac:graphicFrameMkLst>
            <pc:docMk/>
            <pc:sldMk cId="4259977132" sldId="268"/>
            <ac:graphicFrameMk id="3" creationId="{F01CF5D3-D3B1-1944-CFDF-D8EE11DE42AA}"/>
          </ac:graphicFrameMkLst>
        </pc:graphicFrameChg>
      </pc:sldChg>
      <pc:sldChg chg="modNotes">
        <pc:chgData name="Fake Test User" userId="SID-0" providerId="Test" clId="FakeClientId" dt="2024-03-07T07:42:56.628" v="4" actId="790"/>
        <pc:sldMkLst>
          <pc:docMk/>
          <pc:sldMk cId="1756128041" sldId="3844"/>
        </pc:sldMkLst>
      </pc:sldChg>
      <pc:sldChg chg="modSp mod modNotes">
        <pc:chgData name="Fake Test User" userId="SID-0" providerId="Test" clId="FakeClientId" dt="2024-03-07T07:53:33.226" v="38" actId="14100"/>
        <pc:sldMkLst>
          <pc:docMk/>
          <pc:sldMk cId="3293924303" sldId="3846"/>
        </pc:sldMkLst>
        <pc:spChg chg="mod">
          <ac:chgData name="Fake Test User" userId="SID-0" providerId="Test" clId="FakeClientId" dt="2024-03-07T07:53:33.226" v="38" actId="14100"/>
          <ac:spMkLst>
            <pc:docMk/>
            <pc:sldMk cId="3293924303" sldId="3846"/>
            <ac:spMk id="5" creationId="{55C37F52-5C08-7C02-C9CA-E2AD930A95FB}"/>
          </ac:spMkLst>
        </pc:spChg>
      </pc:sldChg>
      <pc:sldChg chg="modNotes">
        <pc:chgData name="Fake Test User" userId="SID-0" providerId="Test" clId="FakeClientId" dt="2024-03-07T07:43:40.300" v="14" actId="790"/>
        <pc:sldMkLst>
          <pc:docMk/>
          <pc:sldMk cId="1562484837" sldId="3847"/>
        </pc:sldMkLst>
      </pc:sldChg>
      <pc:sldChg chg="modNotes">
        <pc:chgData name="Fake Test User" userId="SID-0" providerId="Test" clId="FakeClientId" dt="2024-03-07T07:43:32.222" v="12" actId="790"/>
        <pc:sldMkLst>
          <pc:docMk/>
          <pc:sldMk cId="414613742" sldId="3848"/>
        </pc:sldMkLst>
      </pc:sldChg>
      <pc:sldChg chg="modNotes">
        <pc:chgData name="Fake Test User" userId="SID-0" providerId="Test" clId="FakeClientId" dt="2024-03-07T07:42:26.222" v="3" actId="790"/>
        <pc:sldMkLst>
          <pc:docMk/>
          <pc:sldMk cId="3920724481" sldId="3849"/>
        </pc:sldMkLst>
      </pc:sldChg>
      <pc:sldChg chg="modNotes">
        <pc:chgData name="Fake Test User" userId="SID-0" providerId="Test" clId="FakeClientId" dt="2024-03-07T07:43:10.737" v="7" actId="790"/>
        <pc:sldMkLst>
          <pc:docMk/>
          <pc:sldMk cId="363098972" sldId="3850"/>
        </pc:sldMkLst>
      </pc:sldChg>
      <pc:sldChg chg="modNotes">
        <pc:chgData name="Fake Test User" userId="SID-0" providerId="Test" clId="FakeClientId" dt="2024-03-07T07:43:16.628" v="8" actId="790"/>
        <pc:sldMkLst>
          <pc:docMk/>
          <pc:sldMk cId="1127649784" sldId="3851"/>
        </pc:sldMkLst>
      </pc:sldChg>
      <pc:sldMasterChg chg="modSp mod modSldLayout">
        <pc:chgData name="Fake Test User" userId="SID-0" providerId="Test" clId="FakeClientId" dt="2024-03-07T07:50:19.631" v="30" actId="2711"/>
        <pc:sldMasterMkLst>
          <pc:docMk/>
          <pc:sldMasterMk cId="1965934658" sldId="2147483648"/>
        </pc:sldMasterMkLst>
        <pc:spChg chg="mod">
          <ac:chgData name="Fake Test User" userId="SID-0" providerId="Test" clId="FakeClientId" dt="2024-03-07T07:46:53.739" v="15" actId="790"/>
          <ac:spMkLst>
            <pc:docMk/>
            <pc:sldMasterMk cId="1965934658" sldId="2147483648"/>
            <ac:spMk id="2" creationId="{4FD97564-C310-6E8C-8689-CE18881B4A17}"/>
          </ac:spMkLst>
        </pc:spChg>
        <pc:spChg chg="mod">
          <ac:chgData name="Fake Test User" userId="SID-0" providerId="Test" clId="FakeClientId" dt="2024-03-07T07:46:53.739" v="15" actId="790"/>
          <ac:spMkLst>
            <pc:docMk/>
            <pc:sldMasterMk cId="1965934658" sldId="2147483648"/>
            <ac:spMk id="3" creationId="{0FAD99FA-26D9-873B-BE7F-26FEC5C233A2}"/>
          </ac:spMkLst>
        </pc:spChg>
        <pc:spChg chg="mod">
          <ac:chgData name="Fake Test User" userId="SID-0" providerId="Test" clId="FakeClientId" dt="2024-03-07T07:46:53.739" v="15" actId="790"/>
          <ac:spMkLst>
            <pc:docMk/>
            <pc:sldMasterMk cId="1965934658" sldId="2147483648"/>
            <ac:spMk id="4" creationId="{C319819E-0266-97DD-DFD1-BAAA06AE3236}"/>
          </ac:spMkLst>
        </pc:spChg>
        <pc:spChg chg="mod">
          <ac:chgData name="Fake Test User" userId="SID-0" providerId="Test" clId="FakeClientId" dt="2024-03-07T07:46:53.739" v="15" actId="790"/>
          <ac:spMkLst>
            <pc:docMk/>
            <pc:sldMasterMk cId="1965934658" sldId="2147483648"/>
            <ac:spMk id="5" creationId="{2BFD19C9-01CE-9E2A-CDA5-C15940F055F7}"/>
          </ac:spMkLst>
        </pc:spChg>
        <pc:spChg chg="mod">
          <ac:chgData name="Fake Test User" userId="SID-0" providerId="Test" clId="FakeClientId" dt="2024-03-07T07:46:53.739" v="15" actId="790"/>
          <ac:spMkLst>
            <pc:docMk/>
            <pc:sldMasterMk cId="1965934658" sldId="2147483648"/>
            <ac:spMk id="6" creationId="{A1801085-7B28-048D-E3D3-9C3614268DA7}"/>
          </ac:spMkLst>
        </pc:spChg>
        <pc:sldLayoutChg chg="modSp mod">
          <pc:chgData name="Fake Test User" userId="SID-0" providerId="Test" clId="FakeClientId" dt="2024-03-07T07:48:16.099" v="21" actId="790"/>
          <pc:sldLayoutMkLst>
            <pc:docMk/>
            <pc:sldMasterMk cId="1965934658" sldId="2147483648"/>
            <pc:sldLayoutMk cId="1563727740" sldId="2147483649"/>
          </pc:sldLayoutMkLst>
          <pc:spChg chg="mod">
            <ac:chgData name="Fake Test User" userId="SID-0" providerId="Test" clId="FakeClientId" dt="2024-03-07T07:48:16.099" v="21" actId="790"/>
            <ac:spMkLst>
              <pc:docMk/>
              <pc:sldMasterMk cId="1965934658" sldId="2147483648"/>
              <pc:sldLayoutMk cId="1563727740" sldId="2147483649"/>
              <ac:spMk id="2" creationId="{32772C41-A024-2F33-1F04-21E003FA7291}"/>
            </ac:spMkLst>
          </pc:spChg>
          <pc:spChg chg="mod">
            <ac:chgData name="Fake Test User" userId="SID-0" providerId="Test" clId="FakeClientId" dt="2024-03-07T07:48:16.099" v="21" actId="790"/>
            <ac:spMkLst>
              <pc:docMk/>
              <pc:sldMasterMk cId="1965934658" sldId="2147483648"/>
              <pc:sldLayoutMk cId="1563727740" sldId="2147483649"/>
              <ac:spMk id="3" creationId="{473BC2DF-9C2A-052C-AD2C-0A8ABAA50374}"/>
            </ac:spMkLst>
          </pc:spChg>
          <pc:spChg chg="mod">
            <ac:chgData name="Fake Test User" userId="SID-0" providerId="Test" clId="FakeClientId" dt="2024-03-07T07:48:16.099" v="21" actId="790"/>
            <ac:spMkLst>
              <pc:docMk/>
              <pc:sldMasterMk cId="1965934658" sldId="2147483648"/>
              <pc:sldLayoutMk cId="1563727740" sldId="2147483649"/>
              <ac:spMk id="4" creationId="{C0070940-5919-2C95-2278-32E50BF14DD1}"/>
            </ac:spMkLst>
          </pc:spChg>
          <pc:spChg chg="mod">
            <ac:chgData name="Fake Test User" userId="SID-0" providerId="Test" clId="FakeClientId" dt="2024-03-07T07:48:16.099" v="21" actId="790"/>
            <ac:spMkLst>
              <pc:docMk/>
              <pc:sldMasterMk cId="1965934658" sldId="2147483648"/>
              <pc:sldLayoutMk cId="1563727740" sldId="2147483649"/>
              <ac:spMk id="5" creationId="{1957D599-49CF-19FE-6D86-C5EDB765F413}"/>
            </ac:spMkLst>
          </pc:spChg>
          <pc:spChg chg="mod">
            <ac:chgData name="Fake Test User" userId="SID-0" providerId="Test" clId="FakeClientId" dt="2024-03-07T07:48:16.099" v="21" actId="790"/>
            <ac:spMkLst>
              <pc:docMk/>
              <pc:sldMasterMk cId="1965934658" sldId="2147483648"/>
              <pc:sldLayoutMk cId="1563727740" sldId="2147483649"/>
              <ac:spMk id="6" creationId="{28931DF1-1C8D-86B9-BFDD-098FFC00FDC2}"/>
            </ac:spMkLst>
          </pc:spChg>
          <pc:spChg chg="mod">
            <ac:chgData name="Fake Test User" userId="SID-0" providerId="Test" clId="FakeClientId" dt="2024-03-07T07:48:16.099" v="21" actId="790"/>
            <ac:spMkLst>
              <pc:docMk/>
              <pc:sldMasterMk cId="1965934658" sldId="2147483648"/>
              <pc:sldLayoutMk cId="1563727740" sldId="2147483649"/>
              <ac:spMk id="7" creationId="{7DF76A42-387B-8D66-1214-D40462070066}"/>
            </ac:spMkLst>
          </pc:spChg>
          <pc:spChg chg="mod">
            <ac:chgData name="Fake Test User" userId="SID-0" providerId="Test" clId="FakeClientId" dt="2024-03-07T07:48:16.099" v="21" actId="790"/>
            <ac:spMkLst>
              <pc:docMk/>
              <pc:sldMasterMk cId="1965934658" sldId="2147483648"/>
              <pc:sldLayoutMk cId="1563727740" sldId="2147483649"/>
              <ac:spMk id="9" creationId="{E9644D21-8793-9A96-F305-5D20EE342B26}"/>
            </ac:spMkLst>
          </pc:spChg>
          <pc:spChg chg="mod">
            <ac:chgData name="Fake Test User" userId="SID-0" providerId="Test" clId="FakeClientId" dt="2024-03-07T07:48:16.099" v="21" actId="790"/>
            <ac:spMkLst>
              <pc:docMk/>
              <pc:sldMasterMk cId="1965934658" sldId="2147483648"/>
              <pc:sldLayoutMk cId="1563727740" sldId="2147483649"/>
              <ac:spMk id="10" creationId="{DF8D7AEF-C845-09F0-F31C-20B32BBA1EBA}"/>
            </ac:spMkLst>
          </pc:spChg>
          <pc:spChg chg="mod">
            <ac:chgData name="Fake Test User" userId="SID-0" providerId="Test" clId="FakeClientId" dt="2024-03-07T07:48:16.099" v="21" actId="790"/>
            <ac:spMkLst>
              <pc:docMk/>
              <pc:sldMasterMk cId="1965934658" sldId="2147483648"/>
              <pc:sldLayoutMk cId="1563727740" sldId="2147483649"/>
              <ac:spMk id="11" creationId="{5F9D44CB-887B-C74D-3E96-5607E84DAEFF}"/>
            </ac:spMkLst>
          </pc:spChg>
          <pc:spChg chg="mod">
            <ac:chgData name="Fake Test User" userId="SID-0" providerId="Test" clId="FakeClientId" dt="2024-03-07T07:48:16.099" v="21" actId="790"/>
            <ac:spMkLst>
              <pc:docMk/>
              <pc:sldMasterMk cId="1965934658" sldId="2147483648"/>
              <pc:sldLayoutMk cId="1563727740" sldId="2147483649"/>
              <ac:spMk id="14" creationId="{87D193F4-2337-0048-1BE7-C9A8154191F9}"/>
            </ac:spMkLst>
          </pc:spChg>
        </pc:sldLayoutChg>
        <pc:sldLayoutChg chg="modSp mod">
          <pc:chgData name="Fake Test User" userId="SID-0" providerId="Test" clId="FakeClientId" dt="2024-03-07T07:48:07.599" v="20" actId="790"/>
          <pc:sldLayoutMkLst>
            <pc:docMk/>
            <pc:sldMasterMk cId="1965934658" sldId="2147483648"/>
            <pc:sldLayoutMk cId="2587894702" sldId="2147483650"/>
          </pc:sldLayoutMkLst>
          <pc:spChg chg="mod">
            <ac:chgData name="Fake Test User" userId="SID-0" providerId="Test" clId="FakeClientId" dt="2024-03-07T07:48:07.599" v="20" actId="790"/>
            <ac:spMkLst>
              <pc:docMk/>
              <pc:sldMasterMk cId="1965934658" sldId="2147483648"/>
              <pc:sldLayoutMk cId="2587894702" sldId="2147483650"/>
              <ac:spMk id="2" creationId="{F657BD59-35CC-9BB3-8621-6FA3356F81AA}"/>
            </ac:spMkLst>
          </pc:spChg>
          <pc:spChg chg="mod">
            <ac:chgData name="Fake Test User" userId="SID-0" providerId="Test" clId="FakeClientId" dt="2024-03-07T07:48:07.599" v="20" actId="790"/>
            <ac:spMkLst>
              <pc:docMk/>
              <pc:sldMasterMk cId="1965934658" sldId="2147483648"/>
              <pc:sldLayoutMk cId="2587894702" sldId="2147483650"/>
              <ac:spMk id="4" creationId="{8C56EB0F-63C8-5F75-A333-3413A9DC6F76}"/>
            </ac:spMkLst>
          </pc:spChg>
          <pc:spChg chg="mod">
            <ac:chgData name="Fake Test User" userId="SID-0" providerId="Test" clId="FakeClientId" dt="2024-03-07T07:48:07.599" v="20" actId="790"/>
            <ac:spMkLst>
              <pc:docMk/>
              <pc:sldMasterMk cId="1965934658" sldId="2147483648"/>
              <pc:sldLayoutMk cId="2587894702" sldId="2147483650"/>
              <ac:spMk id="5" creationId="{4D4DE333-25B4-E092-1CC4-C3D20BA25168}"/>
            </ac:spMkLst>
          </pc:spChg>
          <pc:spChg chg="mod">
            <ac:chgData name="Fake Test User" userId="SID-0" providerId="Test" clId="FakeClientId" dt="2024-03-07T07:48:07.599" v="20" actId="790"/>
            <ac:spMkLst>
              <pc:docMk/>
              <pc:sldMasterMk cId="1965934658" sldId="2147483648"/>
              <pc:sldLayoutMk cId="2587894702" sldId="2147483650"/>
              <ac:spMk id="6" creationId="{8F1AF200-E81F-A326-0EDB-4B93C71D9BF4}"/>
            </ac:spMkLst>
          </pc:spChg>
          <pc:spChg chg="mod">
            <ac:chgData name="Fake Test User" userId="SID-0" providerId="Test" clId="FakeClientId" dt="2024-03-07T07:48:07.599" v="20" actId="790"/>
            <ac:spMkLst>
              <pc:docMk/>
              <pc:sldMasterMk cId="1965934658" sldId="2147483648"/>
              <pc:sldLayoutMk cId="2587894702" sldId="2147483650"/>
              <ac:spMk id="7" creationId="{438B6FA2-AF11-618E-2B1A-38BF083DF340}"/>
            </ac:spMkLst>
          </pc:spChg>
          <pc:spChg chg="mod">
            <ac:chgData name="Fake Test User" userId="SID-0" providerId="Test" clId="FakeClientId" dt="2024-03-07T07:48:07.599" v="20" actId="790"/>
            <ac:spMkLst>
              <pc:docMk/>
              <pc:sldMasterMk cId="1965934658" sldId="2147483648"/>
              <pc:sldLayoutMk cId="2587894702" sldId="2147483650"/>
              <ac:spMk id="8" creationId="{A269A8D8-A4AE-CEFF-E928-7DB1CFB3E401}"/>
            </ac:spMkLst>
          </pc:spChg>
          <pc:spChg chg="mod">
            <ac:chgData name="Fake Test User" userId="SID-0" providerId="Test" clId="FakeClientId" dt="2024-03-07T07:48:07.599" v="20" actId="790"/>
            <ac:spMkLst>
              <pc:docMk/>
              <pc:sldMasterMk cId="1965934658" sldId="2147483648"/>
              <pc:sldLayoutMk cId="2587894702" sldId="2147483650"/>
              <ac:spMk id="11" creationId="{15418837-E689-97BE-9FAD-FEDBD599EBAD}"/>
            </ac:spMkLst>
          </pc:spChg>
          <pc:spChg chg="mod">
            <ac:chgData name="Fake Test User" userId="SID-0" providerId="Test" clId="FakeClientId" dt="2024-03-07T07:48:07.599" v="20" actId="790"/>
            <ac:spMkLst>
              <pc:docMk/>
              <pc:sldMasterMk cId="1965934658" sldId="2147483648"/>
              <pc:sldLayoutMk cId="2587894702" sldId="2147483650"/>
              <ac:spMk id="13" creationId="{E3FB7D8D-37C3-E089-EC02-FB49A13CBE1D}"/>
            </ac:spMkLst>
          </pc:spChg>
        </pc:sldLayoutChg>
        <pc:sldLayoutChg chg="modSp mod">
          <pc:chgData name="Fake Test User" userId="SID-0" providerId="Test" clId="FakeClientId" dt="2024-03-07T07:49:06.865" v="28" actId="790"/>
          <pc:sldLayoutMkLst>
            <pc:docMk/>
            <pc:sldMasterMk cId="1965934658" sldId="2147483648"/>
            <pc:sldLayoutMk cId="2845438103" sldId="2147483652"/>
          </pc:sldLayoutMkLst>
          <pc:spChg chg="mod">
            <ac:chgData name="Fake Test User" userId="SID-0" providerId="Test" clId="FakeClientId" dt="2024-03-07T07:49:06.865" v="28" actId="790"/>
            <ac:spMkLst>
              <pc:docMk/>
              <pc:sldMasterMk cId="1965934658" sldId="2147483648"/>
              <pc:sldLayoutMk cId="2845438103" sldId="2147483652"/>
              <ac:spMk id="2" creationId="{0C40C44A-93E6-6C58-5E88-AFDC594EC27A}"/>
            </ac:spMkLst>
          </pc:spChg>
          <pc:spChg chg="mod">
            <ac:chgData name="Fake Test User" userId="SID-0" providerId="Test" clId="FakeClientId" dt="2024-03-07T07:49:06.865" v="28" actId="790"/>
            <ac:spMkLst>
              <pc:docMk/>
              <pc:sldMasterMk cId="1965934658" sldId="2147483648"/>
              <pc:sldLayoutMk cId="2845438103" sldId="2147483652"/>
              <ac:spMk id="3" creationId="{0C813049-5F46-053E-6279-8183259649A6}"/>
            </ac:spMkLst>
          </pc:spChg>
          <pc:spChg chg="mod">
            <ac:chgData name="Fake Test User" userId="SID-0" providerId="Test" clId="FakeClientId" dt="2024-03-07T07:49:06.865" v="28" actId="790"/>
            <ac:spMkLst>
              <pc:docMk/>
              <pc:sldMasterMk cId="1965934658" sldId="2147483648"/>
              <pc:sldLayoutMk cId="2845438103" sldId="2147483652"/>
              <ac:spMk id="5" creationId="{C6CFCEB5-4092-FD13-478E-51CD74FDB82E}"/>
            </ac:spMkLst>
          </pc:spChg>
          <pc:spChg chg="mod">
            <ac:chgData name="Fake Test User" userId="SID-0" providerId="Test" clId="FakeClientId" dt="2024-03-07T07:49:06.865" v="28" actId="790"/>
            <ac:spMkLst>
              <pc:docMk/>
              <pc:sldMasterMk cId="1965934658" sldId="2147483648"/>
              <pc:sldLayoutMk cId="2845438103" sldId="2147483652"/>
              <ac:spMk id="6" creationId="{5D077A4D-E7C0-912D-293F-D93F0CB5CA49}"/>
            </ac:spMkLst>
          </pc:spChg>
          <pc:spChg chg="mod">
            <ac:chgData name="Fake Test User" userId="SID-0" providerId="Test" clId="FakeClientId" dt="2024-03-07T07:49:06.865" v="28" actId="790"/>
            <ac:spMkLst>
              <pc:docMk/>
              <pc:sldMasterMk cId="1965934658" sldId="2147483648"/>
              <pc:sldLayoutMk cId="2845438103" sldId="2147483652"/>
              <ac:spMk id="7" creationId="{CA6AA9E1-334B-5F8F-8A92-67DD095F7838}"/>
            </ac:spMkLst>
          </pc:spChg>
          <pc:spChg chg="mod">
            <ac:chgData name="Fake Test User" userId="SID-0" providerId="Test" clId="FakeClientId" dt="2024-03-07T07:49:06.865" v="28" actId="790"/>
            <ac:spMkLst>
              <pc:docMk/>
              <pc:sldMasterMk cId="1965934658" sldId="2147483648"/>
              <pc:sldLayoutMk cId="2845438103" sldId="2147483652"/>
              <ac:spMk id="8" creationId="{BC013AD6-0EF3-2B25-DDBD-2DF706123AEE}"/>
            </ac:spMkLst>
          </pc:spChg>
          <pc:spChg chg="mod">
            <ac:chgData name="Fake Test User" userId="SID-0" providerId="Test" clId="FakeClientId" dt="2024-03-07T07:49:06.865" v="28" actId="790"/>
            <ac:spMkLst>
              <pc:docMk/>
              <pc:sldMasterMk cId="1965934658" sldId="2147483648"/>
              <pc:sldLayoutMk cId="2845438103" sldId="2147483652"/>
              <ac:spMk id="9" creationId="{7A624B2B-50FD-9351-987F-2E5A5472CAB6}"/>
            </ac:spMkLst>
          </pc:spChg>
          <pc:spChg chg="mod">
            <ac:chgData name="Fake Test User" userId="SID-0" providerId="Test" clId="FakeClientId" dt="2024-03-07T07:49:06.865" v="28" actId="790"/>
            <ac:spMkLst>
              <pc:docMk/>
              <pc:sldMasterMk cId="1965934658" sldId="2147483648"/>
              <pc:sldLayoutMk cId="2845438103" sldId="2147483652"/>
              <ac:spMk id="10" creationId="{51E534EE-E0F1-2BD9-9A82-7656B90A2D9D}"/>
            </ac:spMkLst>
          </pc:spChg>
        </pc:sldLayoutChg>
        <pc:sldLayoutChg chg="modSp mod">
          <pc:chgData name="Fake Test User" userId="SID-0" providerId="Test" clId="FakeClientId" dt="2024-03-07T07:46:59.911" v="16" actId="790"/>
          <pc:sldLayoutMkLst>
            <pc:docMk/>
            <pc:sldMasterMk cId="1965934658" sldId="2147483648"/>
            <pc:sldLayoutMk cId="3424675042" sldId="2147483654"/>
          </pc:sldLayoutMkLst>
          <pc:spChg chg="mod">
            <ac:chgData name="Fake Test User" userId="SID-0" providerId="Test" clId="FakeClientId" dt="2024-03-07T07:46:59.911" v="16" actId="790"/>
            <ac:spMkLst>
              <pc:docMk/>
              <pc:sldMasterMk cId="1965934658" sldId="2147483648"/>
              <pc:sldLayoutMk cId="3424675042" sldId="2147483654"/>
              <ac:spMk id="6" creationId="{2E8C189B-2E00-67DA-E342-3440F5EBB4CE}"/>
            </ac:spMkLst>
          </pc:spChg>
          <pc:spChg chg="mod">
            <ac:chgData name="Fake Test User" userId="SID-0" providerId="Test" clId="FakeClientId" dt="2024-03-07T07:46:59.911" v="16" actId="790"/>
            <ac:spMkLst>
              <pc:docMk/>
              <pc:sldMasterMk cId="1965934658" sldId="2147483648"/>
              <pc:sldLayoutMk cId="3424675042" sldId="2147483654"/>
              <ac:spMk id="7" creationId="{45F65CE3-2411-E8E5-B72E-F5CBEC4DDC55}"/>
            </ac:spMkLst>
          </pc:spChg>
          <pc:spChg chg="mod">
            <ac:chgData name="Fake Test User" userId="SID-0" providerId="Test" clId="FakeClientId" dt="2024-03-07T07:46:59.911" v="16" actId="790"/>
            <ac:spMkLst>
              <pc:docMk/>
              <pc:sldMasterMk cId="1965934658" sldId="2147483648"/>
              <pc:sldLayoutMk cId="3424675042" sldId="2147483654"/>
              <ac:spMk id="9" creationId="{4F28561D-5B3C-F08A-F7B5-48E6B74EAEBD}"/>
            </ac:spMkLst>
          </pc:spChg>
          <pc:spChg chg="mod">
            <ac:chgData name="Fake Test User" userId="SID-0" providerId="Test" clId="FakeClientId" dt="2024-03-07T07:46:59.911" v="16" actId="790"/>
            <ac:spMkLst>
              <pc:docMk/>
              <pc:sldMasterMk cId="1965934658" sldId="2147483648"/>
              <pc:sldLayoutMk cId="3424675042" sldId="2147483654"/>
              <ac:spMk id="10" creationId="{7BD7FF70-44B7-E753-26CD-E228B56C2517}"/>
            </ac:spMkLst>
          </pc:spChg>
          <pc:spChg chg="mod">
            <ac:chgData name="Fake Test User" userId="SID-0" providerId="Test" clId="FakeClientId" dt="2024-03-07T07:46:59.911" v="16" actId="790"/>
            <ac:spMkLst>
              <pc:docMk/>
              <pc:sldMasterMk cId="1965934658" sldId="2147483648"/>
              <pc:sldLayoutMk cId="3424675042" sldId="2147483654"/>
              <ac:spMk id="11" creationId="{DF9EE857-93B9-ACF6-2AB4-2A29C4B94776}"/>
            </ac:spMkLst>
          </pc:spChg>
          <pc:spChg chg="mod">
            <ac:chgData name="Fake Test User" userId="SID-0" providerId="Test" clId="FakeClientId" dt="2024-03-07T07:46:59.911" v="16" actId="790"/>
            <ac:spMkLst>
              <pc:docMk/>
              <pc:sldMasterMk cId="1965934658" sldId="2147483648"/>
              <pc:sldLayoutMk cId="3424675042" sldId="2147483654"/>
              <ac:spMk id="12" creationId="{75030D84-5EEB-A095-3D43-0ED22BDB8406}"/>
            </ac:spMkLst>
          </pc:spChg>
          <pc:spChg chg="mod">
            <ac:chgData name="Fake Test User" userId="SID-0" providerId="Test" clId="FakeClientId" dt="2024-03-07T07:46:59.911" v="16" actId="790"/>
            <ac:spMkLst>
              <pc:docMk/>
              <pc:sldMasterMk cId="1965934658" sldId="2147483648"/>
              <pc:sldLayoutMk cId="3424675042" sldId="2147483654"/>
              <ac:spMk id="13" creationId="{26E6DE3E-6851-19AD-2E60-22F006238173}"/>
            </ac:spMkLst>
          </pc:spChg>
        </pc:sldLayoutChg>
        <pc:sldLayoutChg chg="modSp mod">
          <pc:chgData name="Fake Test User" userId="SID-0" providerId="Test" clId="FakeClientId" dt="2024-03-07T07:47:10.755" v="18" actId="790"/>
          <pc:sldLayoutMkLst>
            <pc:docMk/>
            <pc:sldMasterMk cId="1965934658" sldId="2147483648"/>
            <pc:sldLayoutMk cId="3298420441" sldId="2147483658"/>
          </pc:sldLayoutMkLst>
          <pc:spChg chg="mod">
            <ac:chgData name="Fake Test User" userId="SID-0" providerId="Test" clId="FakeClientId" dt="2024-03-07T07:47:10.755" v="18" actId="790"/>
            <ac:spMkLst>
              <pc:docMk/>
              <pc:sldMasterMk cId="1965934658" sldId="2147483648"/>
              <pc:sldLayoutMk cId="3298420441" sldId="2147483658"/>
              <ac:spMk id="2" creationId="{9EF93C3C-09E9-6CD0-EF4B-6DE09539EE7A}"/>
            </ac:spMkLst>
          </pc:spChg>
          <pc:spChg chg="mod">
            <ac:chgData name="Fake Test User" userId="SID-0" providerId="Test" clId="FakeClientId" dt="2024-03-07T07:47:10.755" v="18" actId="790"/>
            <ac:spMkLst>
              <pc:docMk/>
              <pc:sldMasterMk cId="1965934658" sldId="2147483648"/>
              <pc:sldLayoutMk cId="3298420441" sldId="2147483658"/>
              <ac:spMk id="3" creationId="{D5C3C4BD-DFDB-76B4-17CA-7DA4D1729FA1}"/>
            </ac:spMkLst>
          </pc:spChg>
          <pc:spChg chg="mod">
            <ac:chgData name="Fake Test User" userId="SID-0" providerId="Test" clId="FakeClientId" dt="2024-03-07T07:47:10.755" v="18" actId="790"/>
            <ac:spMkLst>
              <pc:docMk/>
              <pc:sldMasterMk cId="1965934658" sldId="2147483648"/>
              <pc:sldLayoutMk cId="3298420441" sldId="2147483658"/>
              <ac:spMk id="4" creationId="{47A19F4B-D154-3EB2-F86A-9A63283A3EA6}"/>
            </ac:spMkLst>
          </pc:spChg>
          <pc:spChg chg="mod">
            <ac:chgData name="Fake Test User" userId="SID-0" providerId="Test" clId="FakeClientId" dt="2024-03-07T07:47:10.755" v="18" actId="790"/>
            <ac:spMkLst>
              <pc:docMk/>
              <pc:sldMasterMk cId="1965934658" sldId="2147483648"/>
              <pc:sldLayoutMk cId="3298420441" sldId="2147483658"/>
              <ac:spMk id="12" creationId="{2B04B61C-6467-D51D-0AF4-5C7D05F36CB5}"/>
            </ac:spMkLst>
          </pc:spChg>
        </pc:sldLayoutChg>
        <pc:sldLayoutChg chg="modSp mod">
          <pc:chgData name="Fake Test User" userId="SID-0" providerId="Test" clId="FakeClientId" dt="2024-03-07T07:47:05.552" v="17" actId="790"/>
          <pc:sldLayoutMkLst>
            <pc:docMk/>
            <pc:sldMasterMk cId="1965934658" sldId="2147483648"/>
            <pc:sldLayoutMk cId="1914388044" sldId="2147483660"/>
          </pc:sldLayoutMkLst>
          <pc:spChg chg="mod">
            <ac:chgData name="Fake Test User" userId="SID-0" providerId="Test" clId="FakeClientId" dt="2024-03-07T07:47:05.552" v="17" actId="790"/>
            <ac:spMkLst>
              <pc:docMk/>
              <pc:sldMasterMk cId="1965934658" sldId="2147483648"/>
              <pc:sldLayoutMk cId="1914388044" sldId="2147483660"/>
              <ac:spMk id="2" creationId="{F657BD59-35CC-9BB3-8621-6FA3356F81AA}"/>
            </ac:spMkLst>
          </pc:spChg>
          <pc:spChg chg="mod">
            <ac:chgData name="Fake Test User" userId="SID-0" providerId="Test" clId="FakeClientId" dt="2024-03-07T07:47:05.552" v="17" actId="790"/>
            <ac:spMkLst>
              <pc:docMk/>
              <pc:sldMasterMk cId="1965934658" sldId="2147483648"/>
              <pc:sldLayoutMk cId="1914388044" sldId="2147483660"/>
              <ac:spMk id="3" creationId="{A772710C-A212-1B12-06CD-FA2A14F89D68}"/>
            </ac:spMkLst>
          </pc:spChg>
          <pc:spChg chg="mod">
            <ac:chgData name="Fake Test User" userId="SID-0" providerId="Test" clId="FakeClientId" dt="2024-03-07T07:47:05.552" v="17" actId="790"/>
            <ac:spMkLst>
              <pc:docMk/>
              <pc:sldMasterMk cId="1965934658" sldId="2147483648"/>
              <pc:sldLayoutMk cId="1914388044" sldId="2147483660"/>
              <ac:spMk id="8" creationId="{A50FA62D-C8AE-52B8-1712-6116756D1A83}"/>
            </ac:spMkLst>
          </pc:spChg>
          <pc:spChg chg="mod">
            <ac:chgData name="Fake Test User" userId="SID-0" providerId="Test" clId="FakeClientId" dt="2024-03-07T07:47:05.552" v="17" actId="790"/>
            <ac:spMkLst>
              <pc:docMk/>
              <pc:sldMasterMk cId="1965934658" sldId="2147483648"/>
              <pc:sldLayoutMk cId="1914388044" sldId="2147483660"/>
              <ac:spMk id="9" creationId="{1D2D6A01-57CF-3C0B-968C-E5A8FD352320}"/>
            </ac:spMkLst>
          </pc:spChg>
          <pc:spChg chg="mod">
            <ac:chgData name="Fake Test User" userId="SID-0" providerId="Test" clId="FakeClientId" dt="2024-03-07T07:47:05.552" v="17" actId="790"/>
            <ac:spMkLst>
              <pc:docMk/>
              <pc:sldMasterMk cId="1965934658" sldId="2147483648"/>
              <pc:sldLayoutMk cId="1914388044" sldId="2147483660"/>
              <ac:spMk id="10" creationId="{410BEFAA-C349-7DB1-1827-0FA48A430AD8}"/>
            </ac:spMkLst>
          </pc:spChg>
        </pc:sldLayoutChg>
        <pc:sldLayoutChg chg="modSp mod">
          <pc:chgData name="Fake Test User" userId="SID-0" providerId="Test" clId="FakeClientId" dt="2024-03-07T07:48:39.365" v="24" actId="790"/>
          <pc:sldLayoutMkLst>
            <pc:docMk/>
            <pc:sldMasterMk cId="1965934658" sldId="2147483648"/>
            <pc:sldLayoutMk cId="2162967001" sldId="2147483661"/>
          </pc:sldLayoutMkLst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2" creationId="{F657BD59-35CC-9BB3-8621-6FA3356F81AA}"/>
            </ac:spMkLst>
          </pc:spChg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3" creationId="{A772710C-A212-1B12-06CD-FA2A14F89D68}"/>
            </ac:spMkLst>
          </pc:spChg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4" creationId="{8C56EB0F-63C8-5F75-A333-3413A9DC6F76}"/>
            </ac:spMkLst>
          </pc:spChg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5" creationId="{4D4DE333-25B4-E092-1CC4-C3D20BA25168}"/>
            </ac:spMkLst>
          </pc:spChg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6" creationId="{8F1AF200-E81F-A326-0EDB-4B93C71D9BF4}"/>
            </ac:spMkLst>
          </pc:spChg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8" creationId="{0D306340-6BFD-FE3D-535B-B59C1C44EDDA}"/>
            </ac:spMkLst>
          </pc:spChg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9" creationId="{338E6C4B-ABF3-8B7E-8DCF-A93F69C712B1}"/>
            </ac:spMkLst>
          </pc:spChg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10" creationId="{6F90F99F-B12A-E8F9-5A86-D76B201D6308}"/>
            </ac:spMkLst>
          </pc:spChg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11" creationId="{BFA99EFE-81BC-95EA-FA61-B7199AD98A74}"/>
            </ac:spMkLst>
          </pc:spChg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12" creationId="{DD9FC028-D877-28FE-C646-DBD85D932641}"/>
            </ac:spMkLst>
          </pc:spChg>
          <pc:spChg chg="mod">
            <ac:chgData name="Fake Test User" userId="SID-0" providerId="Test" clId="FakeClientId" dt="2024-03-07T07:48:39.365" v="24" actId="790"/>
            <ac:spMkLst>
              <pc:docMk/>
              <pc:sldMasterMk cId="1965934658" sldId="2147483648"/>
              <pc:sldLayoutMk cId="2162967001" sldId="2147483661"/>
              <ac:spMk id="13" creationId="{AA0AFFE9-F0C2-BDA0-BF87-9977706AB6A8}"/>
            </ac:spMkLst>
          </pc:spChg>
        </pc:sldLayoutChg>
        <pc:sldLayoutChg chg="modSp mod">
          <pc:chgData name="Fake Test User" userId="SID-0" providerId="Test" clId="FakeClientId" dt="2024-03-07T07:48:23.021" v="22" actId="790"/>
          <pc:sldLayoutMkLst>
            <pc:docMk/>
            <pc:sldMasterMk cId="1965934658" sldId="2147483648"/>
            <pc:sldLayoutMk cId="505290787" sldId="2147483662"/>
          </pc:sldLayoutMkLst>
          <pc:spChg chg="mod">
            <ac:chgData name="Fake Test User" userId="SID-0" providerId="Test" clId="FakeClientId" dt="2024-03-07T07:48:23.021" v="22" actId="790"/>
            <ac:spMkLst>
              <pc:docMk/>
              <pc:sldMasterMk cId="1965934658" sldId="2147483648"/>
              <pc:sldLayoutMk cId="505290787" sldId="2147483662"/>
              <ac:spMk id="2" creationId="{0C40C44A-93E6-6C58-5E88-AFDC594EC27A}"/>
            </ac:spMkLst>
          </pc:spChg>
          <pc:spChg chg="mod">
            <ac:chgData name="Fake Test User" userId="SID-0" providerId="Test" clId="FakeClientId" dt="2024-03-07T07:48:23.021" v="22" actId="790"/>
            <ac:spMkLst>
              <pc:docMk/>
              <pc:sldMasterMk cId="1965934658" sldId="2147483648"/>
              <pc:sldLayoutMk cId="505290787" sldId="2147483662"/>
              <ac:spMk id="3" creationId="{0C813049-5F46-053E-6279-8183259649A6}"/>
            </ac:spMkLst>
          </pc:spChg>
          <pc:spChg chg="mod">
            <ac:chgData name="Fake Test User" userId="SID-0" providerId="Test" clId="FakeClientId" dt="2024-03-07T07:48:23.021" v="22" actId="790"/>
            <ac:spMkLst>
              <pc:docMk/>
              <pc:sldMasterMk cId="1965934658" sldId="2147483648"/>
              <pc:sldLayoutMk cId="505290787" sldId="2147483662"/>
              <ac:spMk id="5" creationId="{C6CFCEB5-4092-FD13-478E-51CD74FDB82E}"/>
            </ac:spMkLst>
          </pc:spChg>
          <pc:spChg chg="mod">
            <ac:chgData name="Fake Test User" userId="SID-0" providerId="Test" clId="FakeClientId" dt="2024-03-07T07:48:23.021" v="22" actId="790"/>
            <ac:spMkLst>
              <pc:docMk/>
              <pc:sldMasterMk cId="1965934658" sldId="2147483648"/>
              <pc:sldLayoutMk cId="505290787" sldId="2147483662"/>
              <ac:spMk id="6" creationId="{5D077A4D-E7C0-912D-293F-D93F0CB5CA49}"/>
            </ac:spMkLst>
          </pc:spChg>
          <pc:spChg chg="mod">
            <ac:chgData name="Fake Test User" userId="SID-0" providerId="Test" clId="FakeClientId" dt="2024-03-07T07:48:23.021" v="22" actId="790"/>
            <ac:spMkLst>
              <pc:docMk/>
              <pc:sldMasterMk cId="1965934658" sldId="2147483648"/>
              <pc:sldLayoutMk cId="505290787" sldId="2147483662"/>
              <ac:spMk id="7" creationId="{CA6AA9E1-334B-5F8F-8A92-67DD095F7838}"/>
            </ac:spMkLst>
          </pc:spChg>
          <pc:spChg chg="mod">
            <ac:chgData name="Fake Test User" userId="SID-0" providerId="Test" clId="FakeClientId" dt="2024-03-07T07:48:23.021" v="22" actId="790"/>
            <ac:spMkLst>
              <pc:docMk/>
              <pc:sldMasterMk cId="1965934658" sldId="2147483648"/>
              <pc:sldLayoutMk cId="505290787" sldId="2147483662"/>
              <ac:spMk id="12" creationId="{44CE2FB7-A856-E3C3-9798-73AAFB7901B8}"/>
            </ac:spMkLst>
          </pc:spChg>
          <pc:spChg chg="mod">
            <ac:chgData name="Fake Test User" userId="SID-0" providerId="Test" clId="FakeClientId" dt="2024-03-07T07:48:23.021" v="22" actId="790"/>
            <ac:spMkLst>
              <pc:docMk/>
              <pc:sldMasterMk cId="1965934658" sldId="2147483648"/>
              <pc:sldLayoutMk cId="505290787" sldId="2147483662"/>
              <ac:spMk id="13" creationId="{47ED62E5-894A-A8F9-A6DC-4A5C147CDE78}"/>
            </ac:spMkLst>
          </pc:spChg>
          <pc:spChg chg="mod">
            <ac:chgData name="Fake Test User" userId="SID-0" providerId="Test" clId="FakeClientId" dt="2024-03-07T07:48:23.021" v="22" actId="790"/>
            <ac:spMkLst>
              <pc:docMk/>
              <pc:sldMasterMk cId="1965934658" sldId="2147483648"/>
              <pc:sldLayoutMk cId="505290787" sldId="2147483662"/>
              <ac:spMk id="14" creationId="{5C181CD4-C69B-2826-AF23-060D677248A9}"/>
            </ac:spMkLst>
          </pc:spChg>
          <pc:spChg chg="mod">
            <ac:chgData name="Fake Test User" userId="SID-0" providerId="Test" clId="FakeClientId" dt="2024-03-07T07:48:23.021" v="22" actId="790"/>
            <ac:spMkLst>
              <pc:docMk/>
              <pc:sldMasterMk cId="1965934658" sldId="2147483648"/>
              <pc:sldLayoutMk cId="505290787" sldId="2147483662"/>
              <ac:spMk id="15" creationId="{5FB01ADF-164A-96FB-0129-C2A0F0ED0A85}"/>
            </ac:spMkLst>
          </pc:spChg>
        </pc:sldLayoutChg>
        <pc:sldLayoutChg chg="modSp mod">
          <pc:chgData name="Fake Test User" userId="SID-0" providerId="Test" clId="FakeClientId" dt="2024-03-07T07:49:14.584" v="29" actId="790"/>
          <pc:sldLayoutMkLst>
            <pc:docMk/>
            <pc:sldMasterMk cId="1965934658" sldId="2147483648"/>
            <pc:sldLayoutMk cId="657852692" sldId="2147483663"/>
          </pc:sldLayoutMkLst>
          <pc:spChg chg="mod">
            <ac:chgData name="Fake Test User" userId="SID-0" providerId="Test" clId="FakeClientId" dt="2024-03-07T07:49:14.584" v="29" actId="790"/>
            <ac:spMkLst>
              <pc:docMk/>
              <pc:sldMasterMk cId="1965934658" sldId="2147483648"/>
              <pc:sldLayoutMk cId="657852692" sldId="2147483663"/>
              <ac:spMk id="2" creationId="{0C40C44A-93E6-6C58-5E88-AFDC594EC27A}"/>
            </ac:spMkLst>
          </pc:spChg>
          <pc:spChg chg="mod">
            <ac:chgData name="Fake Test User" userId="SID-0" providerId="Test" clId="FakeClientId" dt="2024-03-07T07:49:14.584" v="29" actId="790"/>
            <ac:spMkLst>
              <pc:docMk/>
              <pc:sldMasterMk cId="1965934658" sldId="2147483648"/>
              <pc:sldLayoutMk cId="657852692" sldId="2147483663"/>
              <ac:spMk id="5" creationId="{C6CFCEB5-4092-FD13-478E-51CD74FDB82E}"/>
            </ac:spMkLst>
          </pc:spChg>
          <pc:spChg chg="mod">
            <ac:chgData name="Fake Test User" userId="SID-0" providerId="Test" clId="FakeClientId" dt="2024-03-07T07:49:14.584" v="29" actId="790"/>
            <ac:spMkLst>
              <pc:docMk/>
              <pc:sldMasterMk cId="1965934658" sldId="2147483648"/>
              <pc:sldLayoutMk cId="657852692" sldId="2147483663"/>
              <ac:spMk id="6" creationId="{5D077A4D-E7C0-912D-293F-D93F0CB5CA49}"/>
            </ac:spMkLst>
          </pc:spChg>
          <pc:spChg chg="mod">
            <ac:chgData name="Fake Test User" userId="SID-0" providerId="Test" clId="FakeClientId" dt="2024-03-07T07:49:14.584" v="29" actId="790"/>
            <ac:spMkLst>
              <pc:docMk/>
              <pc:sldMasterMk cId="1965934658" sldId="2147483648"/>
              <pc:sldLayoutMk cId="657852692" sldId="2147483663"/>
              <ac:spMk id="7" creationId="{CA6AA9E1-334B-5F8F-8A92-67DD095F7838}"/>
            </ac:spMkLst>
          </pc:spChg>
          <pc:spChg chg="mod">
            <ac:chgData name="Fake Test User" userId="SID-0" providerId="Test" clId="FakeClientId" dt="2024-03-07T07:49:14.584" v="29" actId="790"/>
            <ac:spMkLst>
              <pc:docMk/>
              <pc:sldMasterMk cId="1965934658" sldId="2147483648"/>
              <pc:sldLayoutMk cId="657852692" sldId="2147483663"/>
              <ac:spMk id="8" creationId="{1E75594D-82D2-74F6-56EC-46FCD28CBE68}"/>
            </ac:spMkLst>
          </pc:spChg>
          <pc:spChg chg="mod">
            <ac:chgData name="Fake Test User" userId="SID-0" providerId="Test" clId="FakeClientId" dt="2024-03-07T07:49:14.584" v="29" actId="790"/>
            <ac:spMkLst>
              <pc:docMk/>
              <pc:sldMasterMk cId="1965934658" sldId="2147483648"/>
              <pc:sldLayoutMk cId="657852692" sldId="2147483663"/>
              <ac:spMk id="9" creationId="{FF4E0F5B-0892-2688-EFD3-284369DA50CD}"/>
            </ac:spMkLst>
          </pc:spChg>
          <pc:spChg chg="mod">
            <ac:chgData name="Fake Test User" userId="SID-0" providerId="Test" clId="FakeClientId" dt="2024-03-07T07:49:14.584" v="29" actId="790"/>
            <ac:spMkLst>
              <pc:docMk/>
              <pc:sldMasterMk cId="1965934658" sldId="2147483648"/>
              <pc:sldLayoutMk cId="657852692" sldId="2147483663"/>
              <ac:spMk id="11" creationId="{60538251-2B75-FA20-0F29-FB58583E6125}"/>
            </ac:spMkLst>
          </pc:spChg>
          <pc:spChg chg="mod">
            <ac:chgData name="Fake Test User" userId="SID-0" providerId="Test" clId="FakeClientId" dt="2024-03-07T07:49:14.584" v="29" actId="790"/>
            <ac:spMkLst>
              <pc:docMk/>
              <pc:sldMasterMk cId="1965934658" sldId="2147483648"/>
              <pc:sldLayoutMk cId="657852692" sldId="2147483663"/>
              <ac:spMk id="12" creationId="{A06C49DD-8C29-93EA-04F4-22F84080DF5C}"/>
            </ac:spMkLst>
          </pc:spChg>
        </pc:sldLayoutChg>
        <pc:sldLayoutChg chg="modSp mod">
          <pc:chgData name="Fake Test User" userId="SID-0" providerId="Test" clId="FakeClientId" dt="2024-03-07T07:48:51.021" v="26" actId="790"/>
          <pc:sldLayoutMkLst>
            <pc:docMk/>
            <pc:sldMasterMk cId="1965934658" sldId="2147483648"/>
            <pc:sldLayoutMk cId="137703936" sldId="2147483664"/>
          </pc:sldLayoutMkLst>
          <pc:spChg chg="mod">
            <ac:chgData name="Fake Test User" userId="SID-0" providerId="Test" clId="FakeClientId" dt="2024-03-07T07:48:51.021" v="26" actId="790"/>
            <ac:spMkLst>
              <pc:docMk/>
              <pc:sldMasterMk cId="1965934658" sldId="2147483648"/>
              <pc:sldLayoutMk cId="137703936" sldId="2147483664"/>
              <ac:spMk id="2" creationId="{0C40C44A-93E6-6C58-5E88-AFDC594EC27A}"/>
            </ac:spMkLst>
          </pc:spChg>
          <pc:spChg chg="mod">
            <ac:chgData name="Fake Test User" userId="SID-0" providerId="Test" clId="FakeClientId" dt="2024-03-07T07:48:51.021" v="26" actId="790"/>
            <ac:spMkLst>
              <pc:docMk/>
              <pc:sldMasterMk cId="1965934658" sldId="2147483648"/>
              <pc:sldLayoutMk cId="137703936" sldId="2147483664"/>
              <ac:spMk id="4" creationId="{72DFB03A-367B-9ADA-8071-E22871EC115F}"/>
            </ac:spMkLst>
          </pc:spChg>
          <pc:spChg chg="mod">
            <ac:chgData name="Fake Test User" userId="SID-0" providerId="Test" clId="FakeClientId" dt="2024-03-07T07:48:51.021" v="26" actId="790"/>
            <ac:spMkLst>
              <pc:docMk/>
              <pc:sldMasterMk cId="1965934658" sldId="2147483648"/>
              <pc:sldLayoutMk cId="137703936" sldId="2147483664"/>
              <ac:spMk id="5" creationId="{C6CFCEB5-4092-FD13-478E-51CD74FDB82E}"/>
            </ac:spMkLst>
          </pc:spChg>
          <pc:spChg chg="mod">
            <ac:chgData name="Fake Test User" userId="SID-0" providerId="Test" clId="FakeClientId" dt="2024-03-07T07:48:51.021" v="26" actId="790"/>
            <ac:spMkLst>
              <pc:docMk/>
              <pc:sldMasterMk cId="1965934658" sldId="2147483648"/>
              <pc:sldLayoutMk cId="137703936" sldId="2147483664"/>
              <ac:spMk id="6" creationId="{5D077A4D-E7C0-912D-293F-D93F0CB5CA49}"/>
            </ac:spMkLst>
          </pc:spChg>
          <pc:spChg chg="mod">
            <ac:chgData name="Fake Test User" userId="SID-0" providerId="Test" clId="FakeClientId" dt="2024-03-07T07:48:51.021" v="26" actId="790"/>
            <ac:spMkLst>
              <pc:docMk/>
              <pc:sldMasterMk cId="1965934658" sldId="2147483648"/>
              <pc:sldLayoutMk cId="137703936" sldId="2147483664"/>
              <ac:spMk id="7" creationId="{CA6AA9E1-334B-5F8F-8A92-67DD095F7838}"/>
            </ac:spMkLst>
          </pc:spChg>
          <pc:spChg chg="mod">
            <ac:chgData name="Fake Test User" userId="SID-0" providerId="Test" clId="FakeClientId" dt="2024-03-07T07:48:51.021" v="26" actId="790"/>
            <ac:spMkLst>
              <pc:docMk/>
              <pc:sldMasterMk cId="1965934658" sldId="2147483648"/>
              <pc:sldLayoutMk cId="137703936" sldId="2147483664"/>
              <ac:spMk id="9" creationId="{F5A792C8-BB21-CDAF-668C-C1EFF45540C6}"/>
            </ac:spMkLst>
          </pc:spChg>
          <pc:spChg chg="mod">
            <ac:chgData name="Fake Test User" userId="SID-0" providerId="Test" clId="FakeClientId" dt="2024-03-07T07:48:51.021" v="26" actId="790"/>
            <ac:spMkLst>
              <pc:docMk/>
              <pc:sldMasterMk cId="1965934658" sldId="2147483648"/>
              <pc:sldLayoutMk cId="137703936" sldId="2147483664"/>
              <ac:spMk id="11" creationId="{D9FE4C84-13A1-72EA-6541-7C8FDDEA71C0}"/>
            </ac:spMkLst>
          </pc:spChg>
          <pc:spChg chg="mod">
            <ac:chgData name="Fake Test User" userId="SID-0" providerId="Test" clId="FakeClientId" dt="2024-03-07T07:48:51.021" v="26" actId="790"/>
            <ac:spMkLst>
              <pc:docMk/>
              <pc:sldMasterMk cId="1965934658" sldId="2147483648"/>
              <pc:sldLayoutMk cId="137703936" sldId="2147483664"/>
              <ac:spMk id="12" creationId="{30468883-4E51-D3BD-E1C6-601ED9B6EF0E}"/>
            </ac:spMkLst>
          </pc:spChg>
          <pc:spChg chg="mod">
            <ac:chgData name="Fake Test User" userId="SID-0" providerId="Test" clId="FakeClientId" dt="2024-03-07T07:48:51.021" v="26" actId="790"/>
            <ac:spMkLst>
              <pc:docMk/>
              <pc:sldMasterMk cId="1965934658" sldId="2147483648"/>
              <pc:sldLayoutMk cId="137703936" sldId="2147483664"/>
              <ac:spMk id="13" creationId="{111AEF3F-9A86-45CE-4817-E3E6863DC09A}"/>
            </ac:spMkLst>
          </pc:spChg>
        </pc:sldLayoutChg>
        <pc:sldLayoutChg chg="modSp mod">
          <pc:chgData name="Fake Test User" userId="SID-0" providerId="Test" clId="FakeClientId" dt="2024-03-07T07:48:44.052" v="25" actId="790"/>
          <pc:sldLayoutMkLst>
            <pc:docMk/>
            <pc:sldMasterMk cId="1965934658" sldId="2147483648"/>
            <pc:sldLayoutMk cId="2626099294" sldId="2147483665"/>
          </pc:sldLayoutMkLst>
          <pc:spChg chg="mod">
            <ac:chgData name="Fake Test User" userId="SID-0" providerId="Test" clId="FakeClientId" dt="2024-03-07T07:48:44.052" v="25" actId="790"/>
            <ac:spMkLst>
              <pc:docMk/>
              <pc:sldMasterMk cId="1965934658" sldId="2147483648"/>
              <pc:sldLayoutMk cId="2626099294" sldId="2147483665"/>
              <ac:spMk id="2" creationId="{F657BD59-35CC-9BB3-8621-6FA3356F81AA}"/>
            </ac:spMkLst>
          </pc:spChg>
          <pc:spChg chg="mod">
            <ac:chgData name="Fake Test User" userId="SID-0" providerId="Test" clId="FakeClientId" dt="2024-03-07T07:48:44.052" v="25" actId="790"/>
            <ac:spMkLst>
              <pc:docMk/>
              <pc:sldMasterMk cId="1965934658" sldId="2147483648"/>
              <pc:sldLayoutMk cId="2626099294" sldId="2147483665"/>
              <ac:spMk id="4" creationId="{8C56EB0F-63C8-5F75-A333-3413A9DC6F76}"/>
            </ac:spMkLst>
          </pc:spChg>
          <pc:spChg chg="mod">
            <ac:chgData name="Fake Test User" userId="SID-0" providerId="Test" clId="FakeClientId" dt="2024-03-07T07:48:44.052" v="25" actId="790"/>
            <ac:spMkLst>
              <pc:docMk/>
              <pc:sldMasterMk cId="1965934658" sldId="2147483648"/>
              <pc:sldLayoutMk cId="2626099294" sldId="2147483665"/>
              <ac:spMk id="5" creationId="{4D4DE333-25B4-E092-1CC4-C3D20BA25168}"/>
            </ac:spMkLst>
          </pc:spChg>
          <pc:spChg chg="mod">
            <ac:chgData name="Fake Test User" userId="SID-0" providerId="Test" clId="FakeClientId" dt="2024-03-07T07:48:44.052" v="25" actId="790"/>
            <ac:spMkLst>
              <pc:docMk/>
              <pc:sldMasterMk cId="1965934658" sldId="2147483648"/>
              <pc:sldLayoutMk cId="2626099294" sldId="2147483665"/>
              <ac:spMk id="6" creationId="{8F1AF200-E81F-A326-0EDB-4B93C71D9BF4}"/>
            </ac:spMkLst>
          </pc:spChg>
          <pc:spChg chg="mod">
            <ac:chgData name="Fake Test User" userId="SID-0" providerId="Test" clId="FakeClientId" dt="2024-03-07T07:48:44.052" v="25" actId="790"/>
            <ac:spMkLst>
              <pc:docMk/>
              <pc:sldMasterMk cId="1965934658" sldId="2147483648"/>
              <pc:sldLayoutMk cId="2626099294" sldId="2147483665"/>
              <ac:spMk id="8" creationId="{0CEAFE70-86D3-8690-31CA-F9A1FBA494D0}"/>
            </ac:spMkLst>
          </pc:spChg>
        </pc:sldLayoutChg>
        <pc:sldLayoutChg chg="modSp mod">
          <pc:chgData name="Fake Test User" userId="SID-0" providerId="Test" clId="FakeClientId" dt="2024-03-07T07:48:56.177" v="27" actId="790"/>
          <pc:sldLayoutMkLst>
            <pc:docMk/>
            <pc:sldMasterMk cId="1965934658" sldId="2147483648"/>
            <pc:sldLayoutMk cId="280815037" sldId="2147483666"/>
          </pc:sldLayoutMkLst>
          <pc:spChg chg="mod">
            <ac:chgData name="Fake Test User" userId="SID-0" providerId="Test" clId="FakeClientId" dt="2024-03-07T07:48:56.177" v="27" actId="790"/>
            <ac:spMkLst>
              <pc:docMk/>
              <pc:sldMasterMk cId="1965934658" sldId="2147483648"/>
              <pc:sldLayoutMk cId="280815037" sldId="2147483666"/>
              <ac:spMk id="2" creationId="{0C40C44A-93E6-6C58-5E88-AFDC594EC27A}"/>
            </ac:spMkLst>
          </pc:spChg>
          <pc:spChg chg="mod">
            <ac:chgData name="Fake Test User" userId="SID-0" providerId="Test" clId="FakeClientId" dt="2024-03-07T07:48:56.177" v="27" actId="790"/>
            <ac:spMkLst>
              <pc:docMk/>
              <pc:sldMasterMk cId="1965934658" sldId="2147483648"/>
              <pc:sldLayoutMk cId="280815037" sldId="2147483666"/>
              <ac:spMk id="3" creationId="{0C813049-5F46-053E-6279-8183259649A6}"/>
            </ac:spMkLst>
          </pc:spChg>
          <pc:spChg chg="mod">
            <ac:chgData name="Fake Test User" userId="SID-0" providerId="Test" clId="FakeClientId" dt="2024-03-07T07:48:56.177" v="27" actId="790"/>
            <ac:spMkLst>
              <pc:docMk/>
              <pc:sldMasterMk cId="1965934658" sldId="2147483648"/>
              <pc:sldLayoutMk cId="280815037" sldId="2147483666"/>
              <ac:spMk id="5" creationId="{C6CFCEB5-4092-FD13-478E-51CD74FDB82E}"/>
            </ac:spMkLst>
          </pc:spChg>
          <pc:spChg chg="mod">
            <ac:chgData name="Fake Test User" userId="SID-0" providerId="Test" clId="FakeClientId" dt="2024-03-07T07:48:56.177" v="27" actId="790"/>
            <ac:spMkLst>
              <pc:docMk/>
              <pc:sldMasterMk cId="1965934658" sldId="2147483648"/>
              <pc:sldLayoutMk cId="280815037" sldId="2147483666"/>
              <ac:spMk id="6" creationId="{5D077A4D-E7C0-912D-293F-D93F0CB5CA49}"/>
            </ac:spMkLst>
          </pc:spChg>
          <pc:spChg chg="mod">
            <ac:chgData name="Fake Test User" userId="SID-0" providerId="Test" clId="FakeClientId" dt="2024-03-07T07:48:56.177" v="27" actId="790"/>
            <ac:spMkLst>
              <pc:docMk/>
              <pc:sldMasterMk cId="1965934658" sldId="2147483648"/>
              <pc:sldLayoutMk cId="280815037" sldId="2147483666"/>
              <ac:spMk id="7" creationId="{CA6AA9E1-334B-5F8F-8A92-67DD095F7838}"/>
            </ac:spMkLst>
          </pc:spChg>
          <pc:spChg chg="mod">
            <ac:chgData name="Fake Test User" userId="SID-0" providerId="Test" clId="FakeClientId" dt="2024-03-07T07:48:56.177" v="27" actId="790"/>
            <ac:spMkLst>
              <pc:docMk/>
              <pc:sldMasterMk cId="1965934658" sldId="2147483648"/>
              <pc:sldLayoutMk cId="280815037" sldId="2147483666"/>
              <ac:spMk id="8" creationId="{423FEB60-8FB5-7F10-EDD7-8AB4B3139EF6}"/>
            </ac:spMkLst>
          </pc:spChg>
          <pc:spChg chg="mod">
            <ac:chgData name="Fake Test User" userId="SID-0" providerId="Test" clId="FakeClientId" dt="2024-03-07T07:48:56.177" v="27" actId="790"/>
            <ac:spMkLst>
              <pc:docMk/>
              <pc:sldMasterMk cId="1965934658" sldId="2147483648"/>
              <pc:sldLayoutMk cId="280815037" sldId="2147483666"/>
              <ac:spMk id="12" creationId="{59903C17-0733-BE0C-7392-283FEC2E98B0}"/>
            </ac:spMkLst>
          </pc:spChg>
          <pc:spChg chg="mod">
            <ac:chgData name="Fake Test User" userId="SID-0" providerId="Test" clId="FakeClientId" dt="2024-03-07T07:48:56.177" v="27" actId="790"/>
            <ac:spMkLst>
              <pc:docMk/>
              <pc:sldMasterMk cId="1965934658" sldId="2147483648"/>
              <pc:sldLayoutMk cId="280815037" sldId="2147483666"/>
              <ac:spMk id="13" creationId="{898A3450-9C87-13ED-79CC-F4F65D14FF72}"/>
            </ac:spMkLst>
          </pc:spChg>
        </pc:sldLayoutChg>
        <pc:sldLayoutChg chg="modSp mod">
          <pc:chgData name="Fake Test User" userId="SID-0" providerId="Test" clId="FakeClientId" dt="2024-03-07T07:47:16.395" v="19" actId="790"/>
          <pc:sldLayoutMkLst>
            <pc:docMk/>
            <pc:sldMasterMk cId="1965934658" sldId="2147483648"/>
            <pc:sldLayoutMk cId="1517468019" sldId="2147483667"/>
          </pc:sldLayoutMkLst>
          <pc:spChg chg="mod">
            <ac:chgData name="Fake Test User" userId="SID-0" providerId="Test" clId="FakeClientId" dt="2024-03-07T07:47:16.395" v="19" actId="790"/>
            <ac:spMkLst>
              <pc:docMk/>
              <pc:sldMasterMk cId="1965934658" sldId="2147483648"/>
              <pc:sldLayoutMk cId="1517468019" sldId="2147483667"/>
              <ac:spMk id="3" creationId="{254D3190-B78C-42F1-9D62-F523886BBE51}"/>
            </ac:spMkLst>
          </pc:spChg>
          <pc:spChg chg="mod">
            <ac:chgData name="Fake Test User" userId="SID-0" providerId="Test" clId="FakeClientId" dt="2024-03-07T07:47:16.395" v="19" actId="790"/>
            <ac:spMkLst>
              <pc:docMk/>
              <pc:sldMasterMk cId="1965934658" sldId="2147483648"/>
              <pc:sldLayoutMk cId="1517468019" sldId="2147483667"/>
              <ac:spMk id="4" creationId="{EA381C40-F9FC-4D58-8508-F0632DF5A018}"/>
            </ac:spMkLst>
          </pc:spChg>
          <pc:spChg chg="mod">
            <ac:chgData name="Fake Test User" userId="SID-0" providerId="Test" clId="FakeClientId" dt="2024-03-07T07:47:16.395" v="19" actId="790"/>
            <ac:spMkLst>
              <pc:docMk/>
              <pc:sldMasterMk cId="1965934658" sldId="2147483648"/>
              <pc:sldLayoutMk cId="1517468019" sldId="2147483667"/>
              <ac:spMk id="5" creationId="{2101CBCC-4CC2-49BD-B155-01E0F4D798BE}"/>
            </ac:spMkLst>
          </pc:spChg>
          <pc:spChg chg="mod">
            <ac:chgData name="Fake Test User" userId="SID-0" providerId="Test" clId="FakeClientId" dt="2024-03-07T07:47:16.395" v="19" actId="790"/>
            <ac:spMkLst>
              <pc:docMk/>
              <pc:sldMasterMk cId="1965934658" sldId="2147483648"/>
              <pc:sldLayoutMk cId="1517468019" sldId="2147483667"/>
              <ac:spMk id="7" creationId="{4F9EBE3B-A856-C23C-4698-B764DF4BC70D}"/>
            </ac:spMkLst>
          </pc:spChg>
          <pc:spChg chg="mod">
            <ac:chgData name="Fake Test User" userId="SID-0" providerId="Test" clId="FakeClientId" dt="2024-03-07T07:47:16.395" v="19" actId="790"/>
            <ac:spMkLst>
              <pc:docMk/>
              <pc:sldMasterMk cId="1965934658" sldId="2147483648"/>
              <pc:sldLayoutMk cId="1517468019" sldId="2147483667"/>
              <ac:spMk id="8" creationId="{74C9CB37-5251-201C-ACE3-FD69A00C772E}"/>
            </ac:spMkLst>
          </pc:spChg>
          <pc:spChg chg="mod">
            <ac:chgData name="Fake Test User" userId="SID-0" providerId="Test" clId="FakeClientId" dt="2024-03-07T07:47:16.395" v="19" actId="790"/>
            <ac:spMkLst>
              <pc:docMk/>
              <pc:sldMasterMk cId="1965934658" sldId="2147483648"/>
              <pc:sldLayoutMk cId="1517468019" sldId="2147483667"/>
              <ac:spMk id="9" creationId="{EBF08299-9068-827D-783B-BFF5B95E9574}"/>
            </ac:spMkLst>
          </pc:spChg>
          <pc:spChg chg="mod">
            <ac:chgData name="Fake Test User" userId="SID-0" providerId="Test" clId="FakeClientId" dt="2024-03-07T07:47:16.395" v="19" actId="790"/>
            <ac:spMkLst>
              <pc:docMk/>
              <pc:sldMasterMk cId="1965934658" sldId="2147483648"/>
              <pc:sldLayoutMk cId="1517468019" sldId="2147483667"/>
              <ac:spMk id="12" creationId="{D22D7888-22FA-4AA1-9BA4-CC61D6643D47}"/>
            </ac:spMkLst>
          </pc:spChg>
          <pc:spChg chg="mod">
            <ac:chgData name="Fake Test User" userId="SID-0" providerId="Test" clId="FakeClientId" dt="2024-03-07T07:47:16.395" v="19" actId="790"/>
            <ac:spMkLst>
              <pc:docMk/>
              <pc:sldMasterMk cId="1965934658" sldId="2147483648"/>
              <pc:sldLayoutMk cId="1517468019" sldId="2147483667"/>
              <ac:spMk id="14" creationId="{EBB6E464-8999-4773-A1F2-E6CAA990E572}"/>
            </ac:spMkLst>
          </pc:spChg>
          <pc:spChg chg="mod">
            <ac:chgData name="Fake Test User" userId="SID-0" providerId="Test" clId="FakeClientId" dt="2024-03-07T07:47:16.395" v="19" actId="790"/>
            <ac:spMkLst>
              <pc:docMk/>
              <pc:sldMasterMk cId="1965934658" sldId="2147483648"/>
              <pc:sldLayoutMk cId="1517468019" sldId="2147483667"/>
              <ac:spMk id="18" creationId="{1EA14BE8-FDD0-4434-9C3E-BFF78C22D9E3}"/>
            </ac:spMkLst>
          </pc:spChg>
          <pc:spChg chg="mod">
            <ac:chgData name="Fake Test User" userId="SID-0" providerId="Test" clId="FakeClientId" dt="2024-03-07T07:47:16.395" v="19" actId="790"/>
            <ac:spMkLst>
              <pc:docMk/>
              <pc:sldMasterMk cId="1965934658" sldId="2147483648"/>
              <pc:sldLayoutMk cId="1517468019" sldId="2147483667"/>
              <ac:spMk id="22" creationId="{E494E364-7EA8-4D92-915D-75D1A3A67C07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3976AB79-C677-3DB7-78CF-9305D586148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13AB137-CEA6-0244-F12B-1ECC21172D0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7F6891D-6FE1-4D0F-841D-D1010F44E3B8}" type="datetime1">
              <a:rPr lang="ru-RU" smtClean="0"/>
              <a:pPr rtl="0"/>
              <a:t>20.10.2025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0868EC96-C6CC-F2AF-D90F-143F4D20A0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4F8EC8D-EF88-0275-F75C-A789924433B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F757874-EF65-4B61-B062-40C932C81294}" type="slidenum">
              <a:rPr lang="ru-RU" smtClean="0"/>
              <a:pPr rt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2027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B9C368-91C0-4D36-BE83-F80A629E9236}" type="datetime1">
              <a:rPr lang="ru-RU" smtClean="0"/>
              <a:pPr/>
              <a:t>20.10.2025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B57D50D-BAA9-464B-B391-243138E078D8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4909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B57D50D-BAA9-464B-B391-243138E078D8}" type="slidenum">
              <a:rPr lang="ru-RU" smtClean="0"/>
              <a:pPr rtl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882297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D40C6A29-4676-420C-BBE3-ACC2B80F64D4}" type="slidenum">
              <a:rPr lang="ru-RU" smtClean="0"/>
              <a:pPr rtl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397097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B57D50D-BAA9-464B-B391-243138E078D8}" type="slidenum">
              <a:rPr lang="ru-RU" smtClean="0"/>
              <a:pPr rtl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28402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B57D50D-BAA9-464B-B391-243138E078D8}" type="slidenum">
              <a:rPr lang="ru-RU" smtClean="0"/>
              <a:pPr rtl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22949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B57D50D-BAA9-464B-B391-243138E078D8}" type="slidenum">
              <a:rPr lang="ru-RU" smtClean="0"/>
              <a:pPr rtl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211098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B57D50D-BAA9-464B-B391-243138E078D8}" type="slidenum">
              <a:rPr lang="ru-RU" smtClean="0"/>
              <a:pPr rtl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316091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B57D50D-BAA9-464B-B391-243138E078D8}" type="slidenum">
              <a:rPr lang="ru-RU" smtClean="0"/>
              <a:pPr rtl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37681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B57D50D-BAA9-464B-B391-243138E078D8}" type="slidenum">
              <a:rPr lang="ru-RU" smtClean="0"/>
              <a:pPr rtl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06739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19429764-E305-A48D-5244-9BCD209022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0"/>
            <a:ext cx="12192000" cy="8286859"/>
            <a:chOff x="0" y="1"/>
            <a:chExt cx="12192000" cy="8286859"/>
          </a:xfrm>
        </p:grpSpPr>
        <p:sp>
          <p:nvSpPr>
            <p:cNvPr id="7" name="Полилиния 13">
              <a:extLst>
                <a:ext uri="{FF2B5EF4-FFF2-40B4-BE49-F238E27FC236}">
                  <a16:creationId xmlns:a16="http://schemas.microsoft.com/office/drawing/2014/main" xmlns="" id="{45F65CE3-2411-E8E5-B72E-F5CBEC4DDC55}"/>
                </a:ext>
              </a:extLst>
            </p:cNvPr>
            <p:cNvSpPr/>
            <p:nvPr userDrawn="1"/>
          </p:nvSpPr>
          <p:spPr>
            <a:xfrm>
              <a:off x="4000500" y="1087403"/>
              <a:ext cx="8191500" cy="5770597"/>
            </a:xfrm>
            <a:custGeom>
              <a:avLst/>
              <a:gdLst>
                <a:gd name="connsiteX0" fmla="*/ 4929467 w 8191500"/>
                <a:gd name="connsiteY0" fmla="*/ 0 h 5770597"/>
                <a:gd name="connsiteX1" fmla="*/ 8065066 w 8191500"/>
                <a:gd name="connsiteY1" fmla="*/ 1118513 h 5770597"/>
                <a:gd name="connsiteX2" fmla="*/ 8191500 w 8191500"/>
                <a:gd name="connsiteY2" fmla="*/ 1227339 h 5770597"/>
                <a:gd name="connsiteX3" fmla="*/ 8191500 w 8191500"/>
                <a:gd name="connsiteY3" fmla="*/ 5770597 h 5770597"/>
                <a:gd name="connsiteX4" fmla="*/ 79523 w 8191500"/>
                <a:gd name="connsiteY4" fmla="*/ 5770597 h 5770597"/>
                <a:gd name="connsiteX5" fmla="*/ 56799 w 8191500"/>
                <a:gd name="connsiteY5" fmla="*/ 5644158 h 5770597"/>
                <a:gd name="connsiteX6" fmla="*/ 0 w 8191500"/>
                <a:gd name="connsiteY6" fmla="*/ 4898209 h 5770597"/>
                <a:gd name="connsiteX7" fmla="*/ 4929467 w 8191500"/>
                <a:gd name="connsiteY7" fmla="*/ 0 h 577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191500" h="5770597">
                  <a:moveTo>
                    <a:pt x="4929467" y="0"/>
                  </a:moveTo>
                  <a:cubicBezTo>
                    <a:pt x="6120547" y="0"/>
                    <a:pt x="7212963" y="419755"/>
                    <a:pt x="8065066" y="1118513"/>
                  </a:cubicBezTo>
                  <a:lnTo>
                    <a:pt x="8191500" y="1227339"/>
                  </a:lnTo>
                  <a:lnTo>
                    <a:pt x="8191500" y="5770597"/>
                  </a:lnTo>
                  <a:lnTo>
                    <a:pt x="79523" y="5770597"/>
                  </a:lnTo>
                  <a:lnTo>
                    <a:pt x="56799" y="5644158"/>
                  </a:lnTo>
                  <a:cubicBezTo>
                    <a:pt x="19398" y="5400934"/>
                    <a:pt x="0" y="5151822"/>
                    <a:pt x="0" y="4898209"/>
                  </a:cubicBezTo>
                  <a:cubicBezTo>
                    <a:pt x="0" y="2193003"/>
                    <a:pt x="2206998" y="0"/>
                    <a:pt x="49294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xmlns="" id="{3B6B51B3-AA6C-9C5E-7032-5AEA05D45908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06241" y="183933"/>
              <a:ext cx="0" cy="1597708"/>
            </a:xfrm>
            <a:prstGeom prst="line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Полилиния: Фигура 13">
              <a:extLst>
                <a:ext uri="{FF2B5EF4-FFF2-40B4-BE49-F238E27FC236}">
                  <a16:creationId xmlns:a16="http://schemas.microsoft.com/office/drawing/2014/main" xmlns="" id="{4F28561D-5B3C-F08A-F7B5-48E6B74EAEBD}"/>
                </a:ext>
              </a:extLst>
            </p:cNvPr>
            <p:cNvSpPr/>
            <p:nvPr userDrawn="1"/>
          </p:nvSpPr>
          <p:spPr>
            <a:xfrm>
              <a:off x="5292348" y="1"/>
              <a:ext cx="2279742" cy="1267785"/>
            </a:xfrm>
            <a:custGeom>
              <a:avLst/>
              <a:gdLst>
                <a:gd name="connsiteX0" fmla="*/ 0 w 2279742"/>
                <a:gd name="connsiteY0" fmla="*/ 0 h 1267785"/>
                <a:gd name="connsiteX1" fmla="*/ 138700 w 2279742"/>
                <a:gd name="connsiteY1" fmla="*/ 0 h 1267785"/>
                <a:gd name="connsiteX2" fmla="*/ 138700 w 2279742"/>
                <a:gd name="connsiteY2" fmla="*/ 1078193 h 1267785"/>
                <a:gd name="connsiteX3" fmla="*/ 2002733 w 2279742"/>
                <a:gd name="connsiteY3" fmla="*/ 0 h 1267785"/>
                <a:gd name="connsiteX4" fmla="*/ 2279742 w 2279742"/>
                <a:gd name="connsiteY4" fmla="*/ 0 h 1267785"/>
                <a:gd name="connsiteX5" fmla="*/ 104026 w 2279742"/>
                <a:gd name="connsiteY5" fmla="*/ 1258503 h 1267785"/>
                <a:gd name="connsiteX6" fmla="*/ 69351 w 2279742"/>
                <a:gd name="connsiteY6" fmla="*/ 1267785 h 1267785"/>
                <a:gd name="connsiteX7" fmla="*/ 0 w 2279742"/>
                <a:gd name="connsiteY7" fmla="*/ 1198436 h 12677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279742" h="1267785">
                  <a:moveTo>
                    <a:pt x="0" y="0"/>
                  </a:moveTo>
                  <a:lnTo>
                    <a:pt x="138700" y="0"/>
                  </a:lnTo>
                  <a:lnTo>
                    <a:pt x="138700" y="1078193"/>
                  </a:lnTo>
                  <a:lnTo>
                    <a:pt x="2002733" y="0"/>
                  </a:lnTo>
                  <a:lnTo>
                    <a:pt x="2279742" y="0"/>
                  </a:lnTo>
                  <a:lnTo>
                    <a:pt x="104026" y="1258503"/>
                  </a:lnTo>
                  <a:cubicBezTo>
                    <a:pt x="93484" y="1264595"/>
                    <a:pt x="81523" y="1267796"/>
                    <a:pt x="69351" y="1267785"/>
                  </a:cubicBezTo>
                  <a:cubicBezTo>
                    <a:pt x="31049" y="1267785"/>
                    <a:pt x="0" y="1236737"/>
                    <a:pt x="0" y="119843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Полилиния: фигура 15">
              <a:extLst>
                <a:ext uri="{FF2B5EF4-FFF2-40B4-BE49-F238E27FC236}">
                  <a16:creationId xmlns:a16="http://schemas.microsoft.com/office/drawing/2014/main" xmlns="" id="{7BD7FF70-44B7-E753-26CD-E228B56C2517}"/>
                </a:ext>
              </a:extLst>
            </p:cNvPr>
            <p:cNvSpPr/>
            <p:nvPr userDrawn="1"/>
          </p:nvSpPr>
          <p:spPr>
            <a:xfrm>
              <a:off x="10208695" y="1"/>
              <a:ext cx="1135066" cy="477997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DF9EE857-93B9-ACF6-2AB4-2A29C4B94776}"/>
                </a:ext>
              </a:extLst>
            </p:cNvPr>
            <p:cNvSpPr/>
            <p:nvPr userDrawn="1"/>
          </p:nvSpPr>
          <p:spPr>
            <a:xfrm>
              <a:off x="1569044" y="514898"/>
              <a:ext cx="2393351" cy="2328423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Полилиния: фигура 19">
              <a:extLst>
                <a:ext uri="{FF2B5EF4-FFF2-40B4-BE49-F238E27FC236}">
                  <a16:creationId xmlns:a16="http://schemas.microsoft.com/office/drawing/2014/main" xmlns="" id="{75030D84-5EEB-A095-3D43-0ED22BDB8406}"/>
                </a:ext>
              </a:extLst>
            </p:cNvPr>
            <p:cNvSpPr/>
            <p:nvPr userDrawn="1"/>
          </p:nvSpPr>
          <p:spPr>
            <a:xfrm flipH="1">
              <a:off x="0" y="2949740"/>
              <a:ext cx="1186451" cy="1771650"/>
            </a:xfrm>
            <a:custGeom>
              <a:avLst/>
              <a:gdLst>
                <a:gd name="connsiteX0" fmla="*/ 61913 w 1186451"/>
                <a:gd name="connsiteY0" fmla="*/ 0 h 1771650"/>
                <a:gd name="connsiteX1" fmla="*/ 1186451 w 1186451"/>
                <a:gd name="connsiteY1" fmla="*/ 0 h 1771650"/>
                <a:gd name="connsiteX2" fmla="*/ 1186451 w 1186451"/>
                <a:gd name="connsiteY2" fmla="*/ 123825 h 1771650"/>
                <a:gd name="connsiteX3" fmla="*/ 123825 w 1186451"/>
                <a:gd name="connsiteY3" fmla="*/ 123825 h 1771650"/>
                <a:gd name="connsiteX4" fmla="*/ 123825 w 1186451"/>
                <a:gd name="connsiteY4" fmla="*/ 1647825 h 1771650"/>
                <a:gd name="connsiteX5" fmla="*/ 1186451 w 1186451"/>
                <a:gd name="connsiteY5" fmla="*/ 1647825 h 1771650"/>
                <a:gd name="connsiteX6" fmla="*/ 1186451 w 1186451"/>
                <a:gd name="connsiteY6" fmla="*/ 1771650 h 1771650"/>
                <a:gd name="connsiteX7" fmla="*/ 61913 w 1186451"/>
                <a:gd name="connsiteY7" fmla="*/ 1771650 h 1771650"/>
                <a:gd name="connsiteX8" fmla="*/ 0 w 1186451"/>
                <a:gd name="connsiteY8" fmla="*/ 1709738 h 1771650"/>
                <a:gd name="connsiteX9" fmla="*/ 0 w 1186451"/>
                <a:gd name="connsiteY9" fmla="*/ 61913 h 1771650"/>
                <a:gd name="connsiteX10" fmla="*/ 61913 w 1186451"/>
                <a:gd name="connsiteY10" fmla="*/ 0 h 1771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186451" h="1771650">
                  <a:moveTo>
                    <a:pt x="61913" y="0"/>
                  </a:moveTo>
                  <a:lnTo>
                    <a:pt x="1186451" y="0"/>
                  </a:lnTo>
                  <a:lnTo>
                    <a:pt x="1186451" y="123825"/>
                  </a:lnTo>
                  <a:lnTo>
                    <a:pt x="123825" y="123825"/>
                  </a:lnTo>
                  <a:lnTo>
                    <a:pt x="123825" y="1647825"/>
                  </a:lnTo>
                  <a:lnTo>
                    <a:pt x="1186451" y="1647825"/>
                  </a:lnTo>
                  <a:lnTo>
                    <a:pt x="1186451" y="1771650"/>
                  </a:lnTo>
                  <a:lnTo>
                    <a:pt x="61913" y="1771650"/>
                  </a:lnTo>
                  <a:cubicBezTo>
                    <a:pt x="27719" y="1771650"/>
                    <a:pt x="0" y="1743932"/>
                    <a:pt x="0" y="1709738"/>
                  </a:cubicBez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Дуга 12">
              <a:extLst>
                <a:ext uri="{FF2B5EF4-FFF2-40B4-BE49-F238E27FC236}">
                  <a16:creationId xmlns:a16="http://schemas.microsoft.com/office/drawing/2014/main" xmlns="" id="{26E6DE3E-6851-19AD-2E60-22F006238173}"/>
                </a:ext>
              </a:extLst>
            </p:cNvPr>
            <p:cNvSpPr/>
            <p:nvPr userDrawn="1"/>
          </p:nvSpPr>
          <p:spPr>
            <a:xfrm rot="16200000">
              <a:off x="1539683" y="4203427"/>
              <a:ext cx="4083433" cy="4083433"/>
            </a:xfrm>
            <a:prstGeom prst="arc">
              <a:avLst/>
            </a:prstGeom>
            <a:ln w="127000" cap="rnd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Заголовок 1">
            <a:extLst>
              <a:ext uri="{FF2B5EF4-FFF2-40B4-BE49-F238E27FC236}">
                <a16:creationId xmlns:a16="http://schemas.microsoft.com/office/drawing/2014/main" xmlns="" id="{2E8C189B-2E00-67DA-E342-3440F5EBB4C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184474" y="2949739"/>
            <a:ext cx="6261291" cy="2396686"/>
          </a:xfrm>
        </p:spPr>
        <p:txBody>
          <a:bodyPr rtlCol="0" anchor="b" anchorCtr="0">
            <a:noAutofit/>
          </a:bodyPr>
          <a:lstStyle>
            <a:lvl1pPr algn="r">
              <a:defRPr sz="44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xmlns="" val="3424675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521BD3DB-6F51-C1AE-FF0E-D0BDCB55F30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23536" y="2"/>
            <a:ext cx="11220225" cy="6857998"/>
            <a:chOff x="123536" y="2"/>
            <a:chExt cx="11220225" cy="6857998"/>
          </a:xfrm>
        </p:grpSpPr>
        <p:sp>
          <p:nvSpPr>
            <p:cNvPr id="12" name="Полилиния: фигура 7">
              <a:extLst>
                <a:ext uri="{FF2B5EF4-FFF2-40B4-BE49-F238E27FC236}">
                  <a16:creationId xmlns:a16="http://schemas.microsoft.com/office/drawing/2014/main" xmlns="" id="{59903C17-0733-BE0C-7392-283FEC2E98B0}"/>
                </a:ext>
              </a:extLst>
            </p:cNvPr>
            <p:cNvSpPr/>
            <p:nvPr/>
          </p:nvSpPr>
          <p:spPr>
            <a:xfrm flipH="1">
              <a:off x="123536" y="5717905"/>
              <a:ext cx="1771609" cy="1140095"/>
            </a:xfrm>
            <a:custGeom>
              <a:avLst/>
              <a:gdLst>
                <a:gd name="connsiteX0" fmla="*/ 1561721 w 1771609"/>
                <a:gd name="connsiteY0" fmla="*/ 763041 h 1140095"/>
                <a:gd name="connsiteX1" fmla="*/ 1623024 w 1771609"/>
                <a:gd name="connsiteY1" fmla="*/ 792810 h 1140095"/>
                <a:gd name="connsiteX2" fmla="*/ 1711735 w 1771609"/>
                <a:gd name="connsiteY2" fmla="*/ 970132 h 1140095"/>
                <a:gd name="connsiteX3" fmla="*/ 1771609 w 1771609"/>
                <a:gd name="connsiteY3" fmla="*/ 1140095 h 1140095"/>
                <a:gd name="connsiteX4" fmla="*/ 1637225 w 1771609"/>
                <a:gd name="connsiteY4" fmla="*/ 1140095 h 1140095"/>
                <a:gd name="connsiteX5" fmla="*/ 1594820 w 1771609"/>
                <a:gd name="connsiteY5" fmla="*/ 1019711 h 1140095"/>
                <a:gd name="connsiteX6" fmla="*/ 1513200 w 1771609"/>
                <a:gd name="connsiteY6" fmla="*/ 856627 h 1140095"/>
                <a:gd name="connsiteX7" fmla="*/ 1538499 w 1771609"/>
                <a:gd name="connsiteY7" fmla="*/ 770415 h 1140095"/>
                <a:gd name="connsiteX8" fmla="*/ 1561721 w 1771609"/>
                <a:gd name="connsiteY8" fmla="*/ 763041 h 1140095"/>
                <a:gd name="connsiteX9" fmla="*/ 933455 w 1771609"/>
                <a:gd name="connsiteY9" fmla="*/ 161309 h 1140095"/>
                <a:gd name="connsiteX10" fmla="*/ 957797 w 1771609"/>
                <a:gd name="connsiteY10" fmla="*/ 167970 h 1140095"/>
                <a:gd name="connsiteX11" fmla="*/ 1286982 w 1771609"/>
                <a:gd name="connsiteY11" fmla="*/ 387616 h 1140095"/>
                <a:gd name="connsiteX12" fmla="*/ 1293725 w 1771609"/>
                <a:gd name="connsiteY12" fmla="*/ 477075 h 1140095"/>
                <a:gd name="connsiteX13" fmla="*/ 1245453 w 1771609"/>
                <a:gd name="connsiteY13" fmla="*/ 499154 h 1140095"/>
                <a:gd name="connsiteX14" fmla="*/ 1245167 w 1771609"/>
                <a:gd name="connsiteY14" fmla="*/ 499154 h 1140095"/>
                <a:gd name="connsiteX15" fmla="*/ 1203638 w 1771609"/>
                <a:gd name="connsiteY15" fmla="*/ 484104 h 1140095"/>
                <a:gd name="connsiteX16" fmla="*/ 900647 w 1771609"/>
                <a:gd name="connsiteY16" fmla="*/ 281508 h 1140095"/>
                <a:gd name="connsiteX17" fmla="*/ 872454 w 1771609"/>
                <a:gd name="connsiteY17" fmla="*/ 196164 h 1140095"/>
                <a:gd name="connsiteX18" fmla="*/ 933455 w 1771609"/>
                <a:gd name="connsiteY18" fmla="*/ 161309 h 1140095"/>
                <a:gd name="connsiteX19" fmla="*/ 256260 w 1771609"/>
                <a:gd name="connsiteY19" fmla="*/ 29 h 1140095"/>
                <a:gd name="connsiteX20" fmla="*/ 454020 w 1771609"/>
                <a:gd name="connsiteY20" fmla="*/ 13474 h 1140095"/>
                <a:gd name="connsiteX21" fmla="*/ 509236 w 1771609"/>
                <a:gd name="connsiteY21" fmla="*/ 84182 h 1140095"/>
                <a:gd name="connsiteX22" fmla="*/ 445829 w 1771609"/>
                <a:gd name="connsiteY22" fmla="*/ 139871 h 1140095"/>
                <a:gd name="connsiteX23" fmla="*/ 437447 w 1771609"/>
                <a:gd name="connsiteY23" fmla="*/ 139395 h 1140095"/>
                <a:gd name="connsiteX24" fmla="*/ 73211 w 1771609"/>
                <a:gd name="connsiteY24" fmla="*/ 137204 h 1140095"/>
                <a:gd name="connsiteX25" fmla="*/ 749 w 1771609"/>
                <a:gd name="connsiteY25" fmla="*/ 84082 h 1140095"/>
                <a:gd name="connsiteX26" fmla="*/ 53871 w 1771609"/>
                <a:gd name="connsiteY26" fmla="*/ 11621 h 1140095"/>
                <a:gd name="connsiteX27" fmla="*/ 58352 w 1771609"/>
                <a:gd name="connsiteY27" fmla="*/ 11093 h 1140095"/>
                <a:gd name="connsiteX28" fmla="*/ 256260 w 1771609"/>
                <a:gd name="connsiteY28" fmla="*/ 29 h 114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1609" h="1140095">
                  <a:moveTo>
                    <a:pt x="1561721" y="763041"/>
                  </a:moveTo>
                  <a:cubicBezTo>
                    <a:pt x="1585506" y="760324"/>
                    <a:pt x="1609722" y="771249"/>
                    <a:pt x="1623024" y="792810"/>
                  </a:cubicBezTo>
                  <a:cubicBezTo>
                    <a:pt x="1656300" y="850065"/>
                    <a:pt x="1685920" y="909291"/>
                    <a:pt x="1711735" y="970132"/>
                  </a:cubicBezTo>
                  <a:lnTo>
                    <a:pt x="1771609" y="1140095"/>
                  </a:lnTo>
                  <a:lnTo>
                    <a:pt x="1637225" y="1140095"/>
                  </a:lnTo>
                  <a:lnTo>
                    <a:pt x="1594820" y="1019711"/>
                  </a:lnTo>
                  <a:cubicBezTo>
                    <a:pt x="1571072" y="963753"/>
                    <a:pt x="1543818" y="909282"/>
                    <a:pt x="1513200" y="856627"/>
                  </a:cubicBezTo>
                  <a:cubicBezTo>
                    <a:pt x="1496379" y="825834"/>
                    <a:pt x="1507704" y="787236"/>
                    <a:pt x="1538499" y="770415"/>
                  </a:cubicBezTo>
                  <a:cubicBezTo>
                    <a:pt x="1545912" y="766367"/>
                    <a:pt x="1553792" y="763946"/>
                    <a:pt x="1561721" y="763041"/>
                  </a:cubicBezTo>
                  <a:close/>
                  <a:moveTo>
                    <a:pt x="933455" y="161309"/>
                  </a:moveTo>
                  <a:cubicBezTo>
                    <a:pt x="941693" y="161855"/>
                    <a:pt x="949959" y="164025"/>
                    <a:pt x="957797" y="167970"/>
                  </a:cubicBezTo>
                  <a:cubicBezTo>
                    <a:pt x="1076184" y="227289"/>
                    <a:pt x="1186759" y="301068"/>
                    <a:pt x="1286982" y="387616"/>
                  </a:cubicBezTo>
                  <a:cubicBezTo>
                    <a:pt x="1313547" y="410457"/>
                    <a:pt x="1316566" y="450510"/>
                    <a:pt x="1293725" y="477075"/>
                  </a:cubicBezTo>
                  <a:cubicBezTo>
                    <a:pt x="1281638" y="491137"/>
                    <a:pt x="1263998" y="499204"/>
                    <a:pt x="1245453" y="499154"/>
                  </a:cubicBezTo>
                  <a:lnTo>
                    <a:pt x="1245167" y="499154"/>
                  </a:lnTo>
                  <a:cubicBezTo>
                    <a:pt x="1229965" y="499301"/>
                    <a:pt x="1215220" y="493956"/>
                    <a:pt x="1203638" y="484104"/>
                  </a:cubicBezTo>
                  <a:cubicBezTo>
                    <a:pt x="1111407" y="404300"/>
                    <a:pt x="1009633" y="336248"/>
                    <a:pt x="900647" y="281508"/>
                  </a:cubicBezTo>
                  <a:cubicBezTo>
                    <a:pt x="869295" y="265726"/>
                    <a:pt x="856672" y="227516"/>
                    <a:pt x="872454" y="196164"/>
                  </a:cubicBezTo>
                  <a:cubicBezTo>
                    <a:pt x="884290" y="172650"/>
                    <a:pt x="908742" y="159670"/>
                    <a:pt x="933455" y="161309"/>
                  </a:cubicBezTo>
                  <a:close/>
                  <a:moveTo>
                    <a:pt x="256260" y="29"/>
                  </a:moveTo>
                  <a:cubicBezTo>
                    <a:pt x="322331" y="427"/>
                    <a:pt x="388378" y="4909"/>
                    <a:pt x="454020" y="13474"/>
                  </a:cubicBezTo>
                  <a:cubicBezTo>
                    <a:pt x="488793" y="17752"/>
                    <a:pt x="513514" y="49409"/>
                    <a:pt x="509236" y="84182"/>
                  </a:cubicBezTo>
                  <a:cubicBezTo>
                    <a:pt x="505303" y="116151"/>
                    <a:pt x="478038" y="140098"/>
                    <a:pt x="445829" y="139871"/>
                  </a:cubicBezTo>
                  <a:cubicBezTo>
                    <a:pt x="443027" y="139899"/>
                    <a:pt x="440227" y="139740"/>
                    <a:pt x="437447" y="139395"/>
                  </a:cubicBezTo>
                  <a:cubicBezTo>
                    <a:pt x="316592" y="123615"/>
                    <a:pt x="194247" y="122878"/>
                    <a:pt x="73211" y="137204"/>
                  </a:cubicBezTo>
                  <a:cubicBezTo>
                    <a:pt x="38532" y="142545"/>
                    <a:pt x="6090" y="118762"/>
                    <a:pt x="749" y="84082"/>
                  </a:cubicBezTo>
                  <a:cubicBezTo>
                    <a:pt x="-4591" y="49403"/>
                    <a:pt x="19192" y="16961"/>
                    <a:pt x="53871" y="11621"/>
                  </a:cubicBezTo>
                  <a:cubicBezTo>
                    <a:pt x="55358" y="11392"/>
                    <a:pt x="56852" y="11216"/>
                    <a:pt x="58352" y="11093"/>
                  </a:cubicBezTo>
                  <a:cubicBezTo>
                    <a:pt x="124093" y="3319"/>
                    <a:pt x="190189" y="-369"/>
                    <a:pt x="256260" y="29"/>
                  </a:cubicBezTo>
                  <a:close/>
                </a:path>
              </a:pathLst>
            </a:custGeom>
            <a:solidFill>
              <a:schemeClr val="accent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Полилиния: Фигура 1">
              <a:extLst>
                <a:ext uri="{FF2B5EF4-FFF2-40B4-BE49-F238E27FC236}">
                  <a16:creationId xmlns:a16="http://schemas.microsoft.com/office/drawing/2014/main" xmlns="" id="{898A3450-9C87-13ED-79CC-F4F65D14FF72}"/>
                </a:ext>
              </a:extLst>
            </p:cNvPr>
            <p:cNvSpPr/>
            <p:nvPr userDrawn="1"/>
          </p:nvSpPr>
          <p:spPr>
            <a:xfrm>
              <a:off x="10494433" y="2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>
            <a:noAutofit/>
          </a:bodyPr>
          <a:lstStyle>
            <a:lvl1pPr>
              <a:defRPr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2882462" cy="4297678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8" name="Местозаполнитель таблицы 7">
            <a:extLst>
              <a:ext uri="{FF2B5EF4-FFF2-40B4-BE49-F238E27FC236}">
                <a16:creationId xmlns:a16="http://schemas.microsoft.com/office/drawing/2014/main" xmlns="" id="{423FEB60-8FB5-7F10-EDD7-8AB4B3139EF6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4038599" y="1825625"/>
            <a:ext cx="7315199" cy="429768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</a:lstStyle>
          <a:p>
            <a:pPr rtl="0"/>
            <a:r>
              <a:rPr lang="ru-RU" noProof="0" dirty="0"/>
              <a:t>Щелкните значок, чтобы добавить таблицу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F34777-A6A5-4E45-BAF9-BCB75F9C6CAC}" type="datetime1">
              <a:rPr lang="ru-RU" noProof="0" smtClean="0"/>
              <a:pPr rtl="0"/>
              <a:t>20.10.2025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80815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 содержимого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D9FE4C84-13A1-72EA-6541-7C8FDDEA71C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361563" y="5800859"/>
            <a:ext cx="692016" cy="692016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Дуга 11">
            <a:extLst>
              <a:ext uri="{FF2B5EF4-FFF2-40B4-BE49-F238E27FC236}">
                <a16:creationId xmlns:a16="http://schemas.microsoft.com/office/drawing/2014/main" xmlns="" id="{30468883-4E51-D3BD-E1C6-601ED9B6EF0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21438747" flipV="1">
            <a:off x="7967025" y="2530995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Полилиния 9">
            <a:extLst>
              <a:ext uri="{FF2B5EF4-FFF2-40B4-BE49-F238E27FC236}">
                <a16:creationId xmlns:a16="http://schemas.microsoft.com/office/drawing/2014/main" xmlns="" id="{111AEF3F-9A86-45CE-4817-E3E6863DC0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flipH="1">
            <a:off x="11764789" y="390570"/>
            <a:ext cx="437721" cy="797078"/>
          </a:xfrm>
          <a:custGeom>
            <a:avLst/>
            <a:gdLst>
              <a:gd name="connsiteX0" fmla="*/ 28069 w 437721"/>
              <a:gd name="connsiteY0" fmla="*/ 0 h 797078"/>
              <a:gd name="connsiteX1" fmla="*/ 437721 w 437721"/>
              <a:gd name="connsiteY1" fmla="*/ 398539 h 797078"/>
              <a:gd name="connsiteX2" fmla="*/ 28069 w 437721"/>
              <a:gd name="connsiteY2" fmla="*/ 797078 h 797078"/>
              <a:gd name="connsiteX3" fmla="*/ 0 w 437721"/>
              <a:gd name="connsiteY3" fmla="*/ 794325 h 797078"/>
              <a:gd name="connsiteX4" fmla="*/ 0 w 437721"/>
              <a:gd name="connsiteY4" fmla="*/ 2753 h 797078"/>
              <a:gd name="connsiteX5" fmla="*/ 28069 w 437721"/>
              <a:gd name="connsiteY5" fmla="*/ 0 h 797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721" h="797078">
                <a:moveTo>
                  <a:pt x="28069" y="0"/>
                </a:moveTo>
                <a:cubicBezTo>
                  <a:pt x="254314" y="0"/>
                  <a:pt x="437721" y="178432"/>
                  <a:pt x="437721" y="398539"/>
                </a:cubicBezTo>
                <a:cubicBezTo>
                  <a:pt x="437721" y="618646"/>
                  <a:pt x="254314" y="797078"/>
                  <a:pt x="28069" y="797078"/>
                </a:cubicBezTo>
                <a:lnTo>
                  <a:pt x="0" y="794325"/>
                </a:lnTo>
                <a:lnTo>
                  <a:pt x="0" y="2753"/>
                </a:lnTo>
                <a:lnTo>
                  <a:pt x="28069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>
              <a:latin typeface="Calibri Light" panose="020F030202020403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>
            <a:noAutofit/>
          </a:bodyPr>
          <a:lstStyle>
            <a:lvl1pPr>
              <a:defRPr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F5A792C8-BB21-CDAF-668C-C1EFF45540C6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838200" y="1825625"/>
            <a:ext cx="6934200" cy="4297680"/>
          </a:xfrm>
          <a:noFill/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>
              <a:spcBef>
                <a:spcPts val="500"/>
              </a:spcBef>
              <a:spcAft>
                <a:spcPts val="800"/>
              </a:spcAft>
              <a:buClr>
                <a:schemeClr val="accent2"/>
              </a:buClr>
              <a:defRPr sz="1800"/>
            </a:lvl2pPr>
            <a:lvl3pPr>
              <a:spcBef>
                <a:spcPts val="1000"/>
              </a:spcBef>
              <a:buClr>
                <a:schemeClr val="accent2"/>
              </a:buClr>
              <a:defRPr sz="1800"/>
            </a:lvl3pPr>
            <a:lvl4pPr>
              <a:spcBef>
                <a:spcPts val="1000"/>
              </a:spcBef>
              <a:buClr>
                <a:schemeClr val="accent2"/>
              </a:buClr>
              <a:defRPr sz="1800"/>
            </a:lvl4pPr>
            <a:lvl5pPr>
              <a:spcBef>
                <a:spcPts val="1000"/>
              </a:spcBef>
              <a:buClr>
                <a:schemeClr val="accent2"/>
              </a:buClr>
              <a:defRPr sz="1800">
                <a:latin typeface="Calibri" panose="020F0502020204030204" pitchFamily="34" charset="0"/>
              </a:defRPr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  <a:endParaRPr lang="ru-RU" sz="1800" noProof="0" dirty="0">
              <a:latin typeface="Avenir Next LT Pro" panose="020B0504020202020204" pitchFamily="34" charset="77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72DFB03A-367B-9ADA-8071-E22871EC115F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903029" y="1825625"/>
            <a:ext cx="3450771" cy="4297680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0222BD3-0E73-465A-B51A-AC8B9157253C}" type="datetime1">
              <a:rPr lang="ru-RU" noProof="0" smtClean="0"/>
              <a:pPr rtl="0"/>
              <a:t>20.10.2025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37703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>
            <a:noAutofit/>
          </a:bodyPr>
          <a:lstStyle/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A8F707-74BB-4613-B1B5-A645E65D54C8}" type="datetime1">
              <a:rPr lang="ru-RU" noProof="0" smtClean="0"/>
              <a:pPr rtl="0"/>
              <a:t>20.10.2025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8" name="Таблица 7">
            <a:extLst>
              <a:ext uri="{FF2B5EF4-FFF2-40B4-BE49-F238E27FC236}">
                <a16:creationId xmlns:a16="http://schemas.microsoft.com/office/drawing/2014/main" xmlns="" id="{0CEAFE70-86D3-8690-31CA-F9A1FBA494D0}"/>
              </a:ext>
            </a:extLst>
          </p:cNvPr>
          <p:cNvSpPr>
            <a:spLocks noGrp="1"/>
          </p:cNvSpPr>
          <p:nvPr>
            <p:ph type="tbl" sz="quarter" idx="13" hasCustomPrompt="1"/>
          </p:nvPr>
        </p:nvSpPr>
        <p:spPr>
          <a:xfrm>
            <a:off x="838199" y="1825625"/>
            <a:ext cx="10515600" cy="4297680"/>
          </a:xfrm>
        </p:spPr>
        <p:txBody>
          <a:bodyPr rtlCol="0">
            <a:normAutofit/>
          </a:bodyPr>
          <a:lstStyle>
            <a:lvl1pPr>
              <a:defRPr sz="2400"/>
            </a:lvl1pPr>
          </a:lstStyle>
          <a:p>
            <a:pPr rtl="0"/>
            <a:r>
              <a:rPr lang="ru-RU" noProof="0" dirty="0"/>
              <a:t>Щелкните значок, чтобы добавить таблицу</a:t>
            </a:r>
          </a:p>
        </p:txBody>
      </p:sp>
    </p:spTree>
    <p:extLst>
      <p:ext uri="{BB962C8B-B14F-4D97-AF65-F5344CB8AC3E}">
        <p14:creationId xmlns:p14="http://schemas.microsoft.com/office/powerpoint/2010/main" xmlns="" val="26260992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D7B7232D-F1A6-B6C3-3BBF-E834CC7CDC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0"/>
            <a:ext cx="5930138" cy="6858001"/>
            <a:chOff x="0" y="-1"/>
            <a:chExt cx="5930138" cy="6858001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xmlns="" id="{0D306340-6BFD-FE3D-535B-B59C1C44EDDA}"/>
                </a:ext>
              </a:extLst>
            </p:cNvPr>
            <p:cNvSpPr/>
            <p:nvPr userDrawn="1"/>
          </p:nvSpPr>
          <p:spPr>
            <a:xfrm>
              <a:off x="383877" y="778462"/>
              <a:ext cx="5315035" cy="531503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Полилиния: Фигура 11">
              <a:extLst>
                <a:ext uri="{FF2B5EF4-FFF2-40B4-BE49-F238E27FC236}">
                  <a16:creationId xmlns:a16="http://schemas.microsoft.com/office/drawing/2014/main" xmlns="" id="{338E6C4B-ABF3-8B7E-8DCF-A93F69C712B1}"/>
                </a:ext>
              </a:extLst>
            </p:cNvPr>
            <p:cNvSpPr/>
            <p:nvPr userDrawn="1"/>
          </p:nvSpPr>
          <p:spPr>
            <a:xfrm flipH="1">
              <a:off x="530529" y="0"/>
              <a:ext cx="1155142" cy="591009"/>
            </a:xfrm>
            <a:custGeom>
              <a:avLst/>
              <a:gdLst>
                <a:gd name="connsiteX0" fmla="*/ 1355 w 1155142"/>
                <a:gd name="connsiteY0" fmla="*/ 0 h 591009"/>
                <a:gd name="connsiteX1" fmla="*/ 1153787 w 1155142"/>
                <a:gd name="connsiteY1" fmla="*/ 0 h 591009"/>
                <a:gd name="connsiteX2" fmla="*/ 1155142 w 1155142"/>
                <a:gd name="connsiteY2" fmla="*/ 13438 h 591009"/>
                <a:gd name="connsiteX3" fmla="*/ 577571 w 1155142"/>
                <a:gd name="connsiteY3" fmla="*/ 591009 h 591009"/>
                <a:gd name="connsiteX4" fmla="*/ 0 w 1155142"/>
                <a:gd name="connsiteY4" fmla="*/ 13438 h 59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142" h="591009">
                  <a:moveTo>
                    <a:pt x="1355" y="0"/>
                  </a:moveTo>
                  <a:lnTo>
                    <a:pt x="1153787" y="0"/>
                  </a:lnTo>
                  <a:lnTo>
                    <a:pt x="1155142" y="13438"/>
                  </a:lnTo>
                  <a:cubicBezTo>
                    <a:pt x="1155142" y="332422"/>
                    <a:pt x="896555" y="591009"/>
                    <a:pt x="577571" y="591009"/>
                  </a:cubicBezTo>
                  <a:cubicBezTo>
                    <a:pt x="258587" y="591009"/>
                    <a:pt x="0" y="332422"/>
                    <a:pt x="0" y="134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Полилиния: Фигура 13">
              <a:extLst>
                <a:ext uri="{FF2B5EF4-FFF2-40B4-BE49-F238E27FC236}">
                  <a16:creationId xmlns:a16="http://schemas.microsoft.com/office/drawing/2014/main" xmlns="" id="{6F90F99F-B12A-E8F9-5A86-D76B201D6308}"/>
                </a:ext>
              </a:extLst>
            </p:cNvPr>
            <p:cNvSpPr/>
            <p:nvPr userDrawn="1"/>
          </p:nvSpPr>
          <p:spPr>
            <a:xfrm flipH="1">
              <a:off x="3961511" y="-1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Полилиния: фигура 15">
              <a:extLst>
                <a:ext uri="{FF2B5EF4-FFF2-40B4-BE49-F238E27FC236}">
                  <a16:creationId xmlns:a16="http://schemas.microsoft.com/office/drawing/2014/main" xmlns="" id="{BFA99EFE-81BC-95EA-FA61-B7199AD98A74}"/>
                </a:ext>
              </a:extLst>
            </p:cNvPr>
            <p:cNvSpPr/>
            <p:nvPr userDrawn="1"/>
          </p:nvSpPr>
          <p:spPr>
            <a:xfrm flipH="1">
              <a:off x="0" y="2936831"/>
              <a:ext cx="159741" cy="552996"/>
            </a:xfrm>
            <a:custGeom>
              <a:avLst/>
              <a:gdLst>
                <a:gd name="connsiteX0" fmla="*/ 159741 w 159741"/>
                <a:gd name="connsiteY0" fmla="*/ 0 h 552996"/>
                <a:gd name="connsiteX1" fmla="*/ 159741 w 159741"/>
                <a:gd name="connsiteY1" fmla="*/ 552996 h 552996"/>
                <a:gd name="connsiteX2" fmla="*/ 141849 w 159741"/>
                <a:gd name="connsiteY2" fmla="*/ 543285 h 552996"/>
                <a:gd name="connsiteX3" fmla="*/ 0 w 159741"/>
                <a:gd name="connsiteY3" fmla="*/ 276498 h 552996"/>
                <a:gd name="connsiteX4" fmla="*/ 141849 w 159741"/>
                <a:gd name="connsiteY4" fmla="*/ 9711 h 552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9741" h="552996">
                  <a:moveTo>
                    <a:pt x="159741" y="0"/>
                  </a:moveTo>
                  <a:lnTo>
                    <a:pt x="159741" y="552996"/>
                  </a:lnTo>
                  <a:lnTo>
                    <a:pt x="141849" y="543285"/>
                  </a:lnTo>
                  <a:cubicBezTo>
                    <a:pt x="56268" y="485467"/>
                    <a:pt x="0" y="387554"/>
                    <a:pt x="0" y="276498"/>
                  </a:cubicBezTo>
                  <a:cubicBezTo>
                    <a:pt x="0" y="165443"/>
                    <a:pt x="56268" y="67529"/>
                    <a:pt x="141849" y="9711"/>
                  </a:cubicBezTo>
                  <a:close/>
                </a:path>
              </a:pathLst>
            </a:custGeom>
            <a:solidFill>
              <a:schemeClr val="accent4"/>
            </a:solidFill>
            <a:ln w="1270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Полилиния: Фигура 17">
              <a:extLst>
                <a:ext uri="{FF2B5EF4-FFF2-40B4-BE49-F238E27FC236}">
                  <a16:creationId xmlns:a16="http://schemas.microsoft.com/office/drawing/2014/main" xmlns="" id="{DD9FC028-D877-28FE-C646-DBD85D932641}"/>
                </a:ext>
              </a:extLst>
            </p:cNvPr>
            <p:cNvSpPr/>
            <p:nvPr userDrawn="1"/>
          </p:nvSpPr>
          <p:spPr>
            <a:xfrm flipH="1">
              <a:off x="0" y="5835649"/>
              <a:ext cx="1548180" cy="1022351"/>
            </a:xfrm>
            <a:custGeom>
              <a:avLst/>
              <a:gdLst>
                <a:gd name="connsiteX0" fmla="*/ 61913 w 1548180"/>
                <a:gd name="connsiteY0" fmla="*/ 0 h 1022351"/>
                <a:gd name="connsiteX1" fmla="*/ 1548180 w 1548180"/>
                <a:gd name="connsiteY1" fmla="*/ 0 h 1022351"/>
                <a:gd name="connsiteX2" fmla="*/ 1548180 w 1548180"/>
                <a:gd name="connsiteY2" fmla="*/ 123825 h 1022351"/>
                <a:gd name="connsiteX3" fmla="*/ 123825 w 1548180"/>
                <a:gd name="connsiteY3" fmla="*/ 123825 h 1022351"/>
                <a:gd name="connsiteX4" fmla="*/ 123825 w 1548180"/>
                <a:gd name="connsiteY4" fmla="*/ 1022351 h 1022351"/>
                <a:gd name="connsiteX5" fmla="*/ 0 w 1548180"/>
                <a:gd name="connsiteY5" fmla="*/ 1022351 h 1022351"/>
                <a:gd name="connsiteX6" fmla="*/ 0 w 1548180"/>
                <a:gd name="connsiteY6" fmla="*/ 61913 h 1022351"/>
                <a:gd name="connsiteX7" fmla="*/ 61913 w 1548180"/>
                <a:gd name="connsiteY7" fmla="*/ 0 h 10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180" h="1022351">
                  <a:moveTo>
                    <a:pt x="61913" y="0"/>
                  </a:moveTo>
                  <a:lnTo>
                    <a:pt x="1548180" y="0"/>
                  </a:lnTo>
                  <a:lnTo>
                    <a:pt x="1548180" y="123825"/>
                  </a:lnTo>
                  <a:lnTo>
                    <a:pt x="123825" y="123825"/>
                  </a:lnTo>
                  <a:lnTo>
                    <a:pt x="123825" y="1022351"/>
                  </a:lnTo>
                  <a:lnTo>
                    <a:pt x="0" y="1022351"/>
                  </a:ln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Полилиния: Фигура 21">
              <a:extLst>
                <a:ext uri="{FF2B5EF4-FFF2-40B4-BE49-F238E27FC236}">
                  <a16:creationId xmlns:a16="http://schemas.microsoft.com/office/drawing/2014/main" xmlns="" id="{AA0AFFE9-F0C2-BDA0-BF87-9977706AB6A8}"/>
                </a:ext>
              </a:extLst>
            </p:cNvPr>
            <p:cNvSpPr/>
            <p:nvPr userDrawn="1"/>
          </p:nvSpPr>
          <p:spPr>
            <a:xfrm flipH="1">
              <a:off x="4364198" y="6258755"/>
              <a:ext cx="1565940" cy="599245"/>
            </a:xfrm>
            <a:custGeom>
              <a:avLst/>
              <a:gdLst>
                <a:gd name="connsiteX0" fmla="*/ 782970 w 1565940"/>
                <a:gd name="connsiteY0" fmla="*/ 0 h 599245"/>
                <a:gd name="connsiteX1" fmla="*/ 1528042 w 1565940"/>
                <a:gd name="connsiteY1" fmla="*/ 480469 h 599245"/>
                <a:gd name="connsiteX2" fmla="*/ 1565940 w 1565940"/>
                <a:gd name="connsiteY2" fmla="*/ 599245 h 599245"/>
                <a:gd name="connsiteX3" fmla="*/ 0 w 1565940"/>
                <a:gd name="connsiteY3" fmla="*/ 599245 h 599245"/>
                <a:gd name="connsiteX4" fmla="*/ 37898 w 1565940"/>
                <a:gd name="connsiteY4" fmla="*/ 480469 h 599245"/>
                <a:gd name="connsiteX5" fmla="*/ 782970 w 1565940"/>
                <a:gd name="connsiteY5" fmla="*/ 0 h 59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5940" h="599245">
                  <a:moveTo>
                    <a:pt x="782970" y="0"/>
                  </a:moveTo>
                  <a:cubicBezTo>
                    <a:pt x="1117910" y="0"/>
                    <a:pt x="1405287" y="198118"/>
                    <a:pt x="1528042" y="480469"/>
                  </a:cubicBezTo>
                  <a:lnTo>
                    <a:pt x="1565940" y="599245"/>
                  </a:lnTo>
                  <a:lnTo>
                    <a:pt x="0" y="599245"/>
                  </a:lnTo>
                  <a:lnTo>
                    <a:pt x="37898" y="480469"/>
                  </a:lnTo>
                  <a:cubicBezTo>
                    <a:pt x="160653" y="198118"/>
                    <a:pt x="448030" y="0"/>
                    <a:pt x="782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876" y="764502"/>
            <a:ext cx="5315035" cy="5328996"/>
          </a:xfrm>
        </p:spPr>
        <p:txBody>
          <a:bodyPr rtlCol="0">
            <a:no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05455" y="755171"/>
            <a:ext cx="4619937" cy="5315035"/>
          </a:xfrm>
        </p:spPr>
        <p:txBody>
          <a:bodyPr rtlCol="0"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C71F6D7-C9C5-48C3-B029-DD9CA2092931}" type="datetime1">
              <a:rPr lang="ru-RU" noProof="0" smtClean="0"/>
              <a:pPr rtl="0"/>
              <a:t>20.10.2025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162967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xmlns="" id="{3E96D25F-53A2-6217-84B4-7EB874F0B3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489189" y="941148"/>
            <a:ext cx="11182430" cy="4797821"/>
            <a:chOff x="489189" y="941148"/>
            <a:chExt cx="11182430" cy="4797821"/>
          </a:xfrm>
        </p:grpSpPr>
        <p:sp>
          <p:nvSpPr>
            <p:cNvPr id="8" name="Овал 7">
              <a:extLst>
                <a:ext uri="{FF2B5EF4-FFF2-40B4-BE49-F238E27FC236}">
                  <a16:creationId xmlns:a16="http://schemas.microsoft.com/office/drawing/2014/main" xmlns="" id="{A50FA62D-C8AE-52B8-1712-6116756D1A83}"/>
                </a:ext>
              </a:extLst>
            </p:cNvPr>
            <p:cNvSpPr/>
            <p:nvPr userDrawn="1"/>
          </p:nvSpPr>
          <p:spPr>
            <a:xfrm>
              <a:off x="489189" y="1119031"/>
              <a:ext cx="4619938" cy="4619938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Дуга 8">
              <a:extLst>
                <a:ext uri="{FF2B5EF4-FFF2-40B4-BE49-F238E27FC236}">
                  <a16:creationId xmlns:a16="http://schemas.microsoft.com/office/drawing/2014/main" xmlns="" id="{1D2D6A01-57CF-3C0B-968C-E5A8FD352320}"/>
                </a:ext>
              </a:extLst>
            </p:cNvPr>
            <p:cNvSpPr/>
            <p:nvPr userDrawn="1"/>
          </p:nvSpPr>
          <p:spPr>
            <a:xfrm rot="19809111">
              <a:off x="8683720" y="941148"/>
              <a:ext cx="2987899" cy="2987899"/>
            </a:xfrm>
            <a:prstGeom prst="arc">
              <a:avLst>
                <a:gd name="adj1" fmla="val 15817365"/>
                <a:gd name="adj2" fmla="val 1781380"/>
              </a:avLst>
            </a:prstGeom>
            <a:ln w="127000" cap="rnd">
              <a:solidFill>
                <a:schemeClr val="accent4"/>
              </a:solidFill>
              <a:prstDash val="dash"/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xmlns="" id="{410BEFAA-C349-7DB1-1827-0FA48A430AD8}"/>
                </a:ext>
              </a:extLst>
            </p:cNvPr>
            <p:cNvSpPr/>
            <p:nvPr userDrawn="1"/>
          </p:nvSpPr>
          <p:spPr>
            <a:xfrm>
              <a:off x="910048" y="4780992"/>
              <a:ext cx="546100" cy="5461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957" y="1119031"/>
            <a:ext cx="4384736" cy="4619938"/>
          </a:xfrm>
        </p:spPr>
        <p:txBody>
          <a:bodyPr rtlCol="0">
            <a:noAutofit/>
          </a:bodyPr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772710C-A212-1B12-06CD-FA2A14F89D6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801708" y="554942"/>
            <a:ext cx="5552091" cy="5768220"/>
          </a:xfrm>
        </p:spPr>
        <p:txBody>
          <a:bodyPr rtlCol="0" anchor="ctr" anchorCtr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400"/>
            </a:lvl1pPr>
            <a:lvl2pPr marL="800100" indent="-3429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1914388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рисунок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>
            <a:extLst>
              <a:ext uri="{FF2B5EF4-FFF2-40B4-BE49-F238E27FC236}">
                <a16:creationId xmlns:a16="http://schemas.microsoft.com/office/drawing/2014/main" xmlns="" id="{9EF93C3C-09E9-6CD0-EF4B-6DE09539EE7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011782 w 12192000"/>
              <a:gd name="connsiteY0" fmla="*/ 4817511 h 6858000"/>
              <a:gd name="connsiteX1" fmla="*/ 8937059 w 12192000"/>
              <a:gd name="connsiteY1" fmla="*/ 4972626 h 6858000"/>
              <a:gd name="connsiteX2" fmla="*/ 8588084 w 12192000"/>
              <a:gd name="connsiteY2" fmla="*/ 5489438 h 6858000"/>
              <a:gd name="connsiteX3" fmla="*/ 8565206 w 12192000"/>
              <a:gd name="connsiteY3" fmla="*/ 5514611 h 6858000"/>
              <a:gd name="connsiteX4" fmla="*/ 8569944 w 12192000"/>
              <a:gd name="connsiteY4" fmla="*/ 5520198 h 6858000"/>
              <a:gd name="connsiteX5" fmla="*/ 8878607 w 12192000"/>
              <a:gd name="connsiteY5" fmla="*/ 5644582 h 6858000"/>
              <a:gd name="connsiteX6" fmla="*/ 9315123 w 12192000"/>
              <a:gd name="connsiteY6" fmla="*/ 5219907 h 6858000"/>
              <a:gd name="connsiteX7" fmla="*/ 9048519 w 12192000"/>
              <a:gd name="connsiteY7" fmla="*/ 4828605 h 6858000"/>
              <a:gd name="connsiteX8" fmla="*/ 6096000 w 12192000"/>
              <a:gd name="connsiteY8" fmla="*/ 200625 h 6858000"/>
              <a:gd name="connsiteX9" fmla="*/ 2867625 w 12192000"/>
              <a:gd name="connsiteY9" fmla="*/ 3429000 h 6858000"/>
              <a:gd name="connsiteX10" fmla="*/ 6096000 w 12192000"/>
              <a:gd name="connsiteY10" fmla="*/ 6657375 h 6858000"/>
              <a:gd name="connsiteX11" fmla="*/ 9324375 w 12192000"/>
              <a:gd name="connsiteY11" fmla="*/ 3429000 h 6858000"/>
              <a:gd name="connsiteX12" fmla="*/ 6096000 w 12192000"/>
              <a:gd name="connsiteY12" fmla="*/ 200625 h 6858000"/>
              <a:gd name="connsiteX13" fmla="*/ 0 w 12192000"/>
              <a:gd name="connsiteY13" fmla="*/ 0 h 6858000"/>
              <a:gd name="connsiteX14" fmla="*/ 12192000 w 12192000"/>
              <a:gd name="connsiteY14" fmla="*/ 0 h 6858000"/>
              <a:gd name="connsiteX15" fmla="*/ 12192000 w 12192000"/>
              <a:gd name="connsiteY15" fmla="*/ 6858000 h 6858000"/>
              <a:gd name="connsiteX16" fmla="*/ 0 w 12192000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858000">
                <a:moveTo>
                  <a:pt x="9011782" y="4817511"/>
                </a:moveTo>
                <a:lnTo>
                  <a:pt x="8937059" y="4972626"/>
                </a:lnTo>
                <a:cubicBezTo>
                  <a:pt x="8837255" y="5156349"/>
                  <a:pt x="8720206" y="5329344"/>
                  <a:pt x="8588084" y="5489438"/>
                </a:cubicBezTo>
                <a:lnTo>
                  <a:pt x="8565206" y="5514611"/>
                </a:lnTo>
                <a:lnTo>
                  <a:pt x="8569944" y="5520198"/>
                </a:lnTo>
                <a:cubicBezTo>
                  <a:pt x="8648938" y="5597049"/>
                  <a:pt x="8758066" y="5644582"/>
                  <a:pt x="8878607" y="5644582"/>
                </a:cubicBezTo>
                <a:cubicBezTo>
                  <a:pt x="9119688" y="5644582"/>
                  <a:pt x="9315123" y="5454449"/>
                  <a:pt x="9315123" y="5219907"/>
                </a:cubicBezTo>
                <a:cubicBezTo>
                  <a:pt x="9315123" y="5044001"/>
                  <a:pt x="9205191" y="4893074"/>
                  <a:pt x="9048519" y="4828605"/>
                </a:cubicBezTo>
                <a:close/>
                <a:moveTo>
                  <a:pt x="6096000" y="200625"/>
                </a:moveTo>
                <a:cubicBezTo>
                  <a:pt x="4313018" y="200625"/>
                  <a:pt x="2867625" y="1646018"/>
                  <a:pt x="2867625" y="3429000"/>
                </a:cubicBezTo>
                <a:cubicBezTo>
                  <a:pt x="2867625" y="5211982"/>
                  <a:pt x="4313018" y="6657375"/>
                  <a:pt x="6096000" y="6657375"/>
                </a:cubicBezTo>
                <a:cubicBezTo>
                  <a:pt x="7878982" y="6657375"/>
                  <a:pt x="9324375" y="5211982"/>
                  <a:pt x="9324375" y="3429000"/>
                </a:cubicBezTo>
                <a:cubicBezTo>
                  <a:pt x="9324375" y="1646018"/>
                  <a:pt x="7878982" y="200625"/>
                  <a:pt x="6096000" y="200625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rtlCol="0"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 dirty="0"/>
              <a:t>Щелкните значок, чтобы вставить рисунок</a:t>
            </a:r>
          </a:p>
        </p:txBody>
      </p:sp>
      <p:sp>
        <p:nvSpPr>
          <p:cNvPr id="3" name="Дуга 2">
            <a:extLst>
              <a:ext uri="{FF2B5EF4-FFF2-40B4-BE49-F238E27FC236}">
                <a16:creationId xmlns:a16="http://schemas.microsoft.com/office/drawing/2014/main" xmlns="" id="{D5C3C4BD-DFDB-76B4-17CA-7DA4D1729F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9366740" flipV="1">
            <a:off x="2557952" y="-89828"/>
            <a:ext cx="7173200" cy="7173200"/>
          </a:xfrm>
          <a:prstGeom prst="arc">
            <a:avLst>
              <a:gd name="adj1" fmla="val 16200000"/>
              <a:gd name="adj2" fmla="val 20401595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Заголовок 11">
            <a:extLst>
              <a:ext uri="{FF2B5EF4-FFF2-40B4-BE49-F238E27FC236}">
                <a16:creationId xmlns:a16="http://schemas.microsoft.com/office/drawing/2014/main" xmlns="" id="{2B04B61C-6467-D51D-0AF4-5C7D05F36CB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68168" y="923544"/>
            <a:ext cx="6455664" cy="5010912"/>
          </a:xfrm>
          <a:prstGeom prst="rect">
            <a:avLst/>
          </a:prstGeom>
          <a:noFill/>
        </p:spPr>
        <p:txBody>
          <a:bodyPr lIns="0" rIns="0" rtlCol="0">
            <a:normAutofit/>
          </a:bodyPr>
          <a:lstStyle>
            <a:lvl1pPr algn="ctr">
              <a:defRPr sz="6000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4" name="Полилиния: Фигура 3">
            <a:extLst>
              <a:ext uri="{FF2B5EF4-FFF2-40B4-BE49-F238E27FC236}">
                <a16:creationId xmlns:a16="http://schemas.microsoft.com/office/drawing/2014/main" xmlns="" id="{47A19F4B-D154-3EB2-F86A-9A63283A3EA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/>
          </p:cNvSpPr>
          <p:nvPr userDrawn="1"/>
        </p:nvSpPr>
        <p:spPr>
          <a:xfrm>
            <a:off x="8565206" y="4817511"/>
            <a:ext cx="749917" cy="827071"/>
          </a:xfrm>
          <a:custGeom>
            <a:avLst/>
            <a:gdLst>
              <a:gd name="connsiteX0" fmla="*/ 446576 w 749917"/>
              <a:gd name="connsiteY0" fmla="*/ 0 h 827071"/>
              <a:gd name="connsiteX1" fmla="*/ 483313 w 749917"/>
              <a:gd name="connsiteY1" fmla="*/ 11094 h 827071"/>
              <a:gd name="connsiteX2" fmla="*/ 749917 w 749917"/>
              <a:gd name="connsiteY2" fmla="*/ 402396 h 827071"/>
              <a:gd name="connsiteX3" fmla="*/ 313401 w 749917"/>
              <a:gd name="connsiteY3" fmla="*/ 827071 h 827071"/>
              <a:gd name="connsiteX4" fmla="*/ 4738 w 749917"/>
              <a:gd name="connsiteY4" fmla="*/ 702687 h 827071"/>
              <a:gd name="connsiteX5" fmla="*/ 0 w 749917"/>
              <a:gd name="connsiteY5" fmla="*/ 697100 h 827071"/>
              <a:gd name="connsiteX6" fmla="*/ 22878 w 749917"/>
              <a:gd name="connsiteY6" fmla="*/ 671927 h 827071"/>
              <a:gd name="connsiteX7" fmla="*/ 371853 w 749917"/>
              <a:gd name="connsiteY7" fmla="*/ 155115 h 827071"/>
              <a:gd name="connsiteX8" fmla="*/ 446576 w 749917"/>
              <a:gd name="connsiteY8" fmla="*/ 0 h 827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9917" h="827071">
                <a:moveTo>
                  <a:pt x="446576" y="0"/>
                </a:moveTo>
                <a:lnTo>
                  <a:pt x="483313" y="11094"/>
                </a:lnTo>
                <a:cubicBezTo>
                  <a:pt x="639985" y="75563"/>
                  <a:pt x="749917" y="226490"/>
                  <a:pt x="749917" y="402396"/>
                </a:cubicBezTo>
                <a:cubicBezTo>
                  <a:pt x="749917" y="636938"/>
                  <a:pt x="554482" y="827071"/>
                  <a:pt x="313401" y="827071"/>
                </a:cubicBezTo>
                <a:cubicBezTo>
                  <a:pt x="192860" y="827071"/>
                  <a:pt x="83732" y="779538"/>
                  <a:pt x="4738" y="702687"/>
                </a:cubicBezTo>
                <a:lnTo>
                  <a:pt x="0" y="697100"/>
                </a:lnTo>
                <a:lnTo>
                  <a:pt x="22878" y="671927"/>
                </a:lnTo>
                <a:cubicBezTo>
                  <a:pt x="155000" y="511833"/>
                  <a:pt x="272049" y="338838"/>
                  <a:pt x="371853" y="155115"/>
                </a:cubicBezTo>
                <a:lnTo>
                  <a:pt x="44657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8420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Свод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BCB8A6E1-44B2-54E1-6460-1C9B27EE75F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0"/>
            <a:ext cx="5698912" cy="6858001"/>
            <a:chOff x="0" y="-1"/>
            <a:chExt cx="5698912" cy="6858001"/>
          </a:xfrm>
        </p:grpSpPr>
        <p:sp>
          <p:nvSpPr>
            <p:cNvPr id="12" name="Полилиния: Фигура 11">
              <a:extLst>
                <a:ext uri="{FF2B5EF4-FFF2-40B4-BE49-F238E27FC236}">
                  <a16:creationId xmlns:a16="http://schemas.microsoft.com/office/drawing/2014/main" xmlns="" id="{D22D7888-22FA-4AA1-9BA4-CC61D6643D47}"/>
                </a:ext>
              </a:extLst>
            </p:cNvPr>
            <p:cNvSpPr/>
            <p:nvPr userDrawn="1"/>
          </p:nvSpPr>
          <p:spPr>
            <a:xfrm flipH="1">
              <a:off x="530529" y="0"/>
              <a:ext cx="1155142" cy="591009"/>
            </a:xfrm>
            <a:custGeom>
              <a:avLst/>
              <a:gdLst>
                <a:gd name="connsiteX0" fmla="*/ 1355 w 1155142"/>
                <a:gd name="connsiteY0" fmla="*/ 0 h 591009"/>
                <a:gd name="connsiteX1" fmla="*/ 1153787 w 1155142"/>
                <a:gd name="connsiteY1" fmla="*/ 0 h 591009"/>
                <a:gd name="connsiteX2" fmla="*/ 1155142 w 1155142"/>
                <a:gd name="connsiteY2" fmla="*/ 13438 h 591009"/>
                <a:gd name="connsiteX3" fmla="*/ 577571 w 1155142"/>
                <a:gd name="connsiteY3" fmla="*/ 591009 h 591009"/>
                <a:gd name="connsiteX4" fmla="*/ 0 w 1155142"/>
                <a:gd name="connsiteY4" fmla="*/ 13438 h 5910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55142" h="591009">
                  <a:moveTo>
                    <a:pt x="1355" y="0"/>
                  </a:moveTo>
                  <a:lnTo>
                    <a:pt x="1153787" y="0"/>
                  </a:lnTo>
                  <a:lnTo>
                    <a:pt x="1155142" y="13438"/>
                  </a:lnTo>
                  <a:cubicBezTo>
                    <a:pt x="1155142" y="332422"/>
                    <a:pt x="896555" y="591009"/>
                    <a:pt x="577571" y="591009"/>
                  </a:cubicBezTo>
                  <a:cubicBezTo>
                    <a:pt x="258587" y="591009"/>
                    <a:pt x="0" y="332422"/>
                    <a:pt x="0" y="1343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Полилиния: Фигура 13">
              <a:extLst>
                <a:ext uri="{FF2B5EF4-FFF2-40B4-BE49-F238E27FC236}">
                  <a16:creationId xmlns:a16="http://schemas.microsoft.com/office/drawing/2014/main" xmlns="" id="{EBB6E464-8999-4773-A1F2-E6CAA990E572}"/>
                </a:ext>
              </a:extLst>
            </p:cNvPr>
            <p:cNvSpPr/>
            <p:nvPr userDrawn="1"/>
          </p:nvSpPr>
          <p:spPr>
            <a:xfrm flipH="1">
              <a:off x="3961511" y="-1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Полилиния: Фигура 17">
              <a:extLst>
                <a:ext uri="{FF2B5EF4-FFF2-40B4-BE49-F238E27FC236}">
                  <a16:creationId xmlns:a16="http://schemas.microsoft.com/office/drawing/2014/main" xmlns="" id="{1EA14BE8-FDD0-4434-9C3E-BFF78C22D9E3}"/>
                </a:ext>
              </a:extLst>
            </p:cNvPr>
            <p:cNvSpPr/>
            <p:nvPr userDrawn="1"/>
          </p:nvSpPr>
          <p:spPr>
            <a:xfrm flipH="1">
              <a:off x="0" y="5835649"/>
              <a:ext cx="1548180" cy="1022351"/>
            </a:xfrm>
            <a:custGeom>
              <a:avLst/>
              <a:gdLst>
                <a:gd name="connsiteX0" fmla="*/ 61913 w 1548180"/>
                <a:gd name="connsiteY0" fmla="*/ 0 h 1022351"/>
                <a:gd name="connsiteX1" fmla="*/ 1548180 w 1548180"/>
                <a:gd name="connsiteY1" fmla="*/ 0 h 1022351"/>
                <a:gd name="connsiteX2" fmla="*/ 1548180 w 1548180"/>
                <a:gd name="connsiteY2" fmla="*/ 123825 h 1022351"/>
                <a:gd name="connsiteX3" fmla="*/ 123825 w 1548180"/>
                <a:gd name="connsiteY3" fmla="*/ 123825 h 1022351"/>
                <a:gd name="connsiteX4" fmla="*/ 123825 w 1548180"/>
                <a:gd name="connsiteY4" fmla="*/ 1022351 h 1022351"/>
                <a:gd name="connsiteX5" fmla="*/ 0 w 1548180"/>
                <a:gd name="connsiteY5" fmla="*/ 1022351 h 1022351"/>
                <a:gd name="connsiteX6" fmla="*/ 0 w 1548180"/>
                <a:gd name="connsiteY6" fmla="*/ 61913 h 1022351"/>
                <a:gd name="connsiteX7" fmla="*/ 61913 w 1548180"/>
                <a:gd name="connsiteY7" fmla="*/ 0 h 10223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548180" h="1022351">
                  <a:moveTo>
                    <a:pt x="61913" y="0"/>
                  </a:moveTo>
                  <a:lnTo>
                    <a:pt x="1548180" y="0"/>
                  </a:lnTo>
                  <a:lnTo>
                    <a:pt x="1548180" y="123825"/>
                  </a:lnTo>
                  <a:lnTo>
                    <a:pt x="123825" y="123825"/>
                  </a:lnTo>
                  <a:lnTo>
                    <a:pt x="123825" y="1022351"/>
                  </a:lnTo>
                  <a:lnTo>
                    <a:pt x="0" y="1022351"/>
                  </a:lnTo>
                  <a:lnTo>
                    <a:pt x="0" y="61913"/>
                  </a:lnTo>
                  <a:cubicBezTo>
                    <a:pt x="0" y="27719"/>
                    <a:pt x="27719" y="0"/>
                    <a:pt x="61913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Полилиния: Фигура 21">
              <a:extLst>
                <a:ext uri="{FF2B5EF4-FFF2-40B4-BE49-F238E27FC236}">
                  <a16:creationId xmlns:a16="http://schemas.microsoft.com/office/drawing/2014/main" xmlns="" id="{E494E364-7EA8-4D92-915D-75D1A3A67C07}"/>
                </a:ext>
              </a:extLst>
            </p:cNvPr>
            <p:cNvSpPr/>
            <p:nvPr userDrawn="1"/>
          </p:nvSpPr>
          <p:spPr>
            <a:xfrm flipH="1">
              <a:off x="4132972" y="6258755"/>
              <a:ext cx="1565940" cy="599245"/>
            </a:xfrm>
            <a:custGeom>
              <a:avLst/>
              <a:gdLst>
                <a:gd name="connsiteX0" fmla="*/ 782970 w 1565940"/>
                <a:gd name="connsiteY0" fmla="*/ 0 h 599245"/>
                <a:gd name="connsiteX1" fmla="*/ 1528042 w 1565940"/>
                <a:gd name="connsiteY1" fmla="*/ 480469 h 599245"/>
                <a:gd name="connsiteX2" fmla="*/ 1565940 w 1565940"/>
                <a:gd name="connsiteY2" fmla="*/ 599245 h 599245"/>
                <a:gd name="connsiteX3" fmla="*/ 0 w 1565940"/>
                <a:gd name="connsiteY3" fmla="*/ 599245 h 599245"/>
                <a:gd name="connsiteX4" fmla="*/ 37898 w 1565940"/>
                <a:gd name="connsiteY4" fmla="*/ 480469 h 599245"/>
                <a:gd name="connsiteX5" fmla="*/ 782970 w 1565940"/>
                <a:gd name="connsiteY5" fmla="*/ 0 h 599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65940" h="599245">
                  <a:moveTo>
                    <a:pt x="782970" y="0"/>
                  </a:moveTo>
                  <a:cubicBezTo>
                    <a:pt x="1117910" y="0"/>
                    <a:pt x="1405287" y="198118"/>
                    <a:pt x="1528042" y="480469"/>
                  </a:cubicBezTo>
                  <a:lnTo>
                    <a:pt x="1565940" y="599245"/>
                  </a:lnTo>
                  <a:lnTo>
                    <a:pt x="0" y="599245"/>
                  </a:lnTo>
                  <a:lnTo>
                    <a:pt x="37898" y="480469"/>
                  </a:lnTo>
                  <a:cubicBezTo>
                    <a:pt x="160653" y="198118"/>
                    <a:pt x="448030" y="0"/>
                    <a:pt x="782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4F9EBE3B-A856-C23C-4698-B764DF4BC7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22118" y="262762"/>
            <a:ext cx="5507421" cy="3649718"/>
          </a:xfrm>
        </p:spPr>
        <p:txBody>
          <a:bodyPr rtlCol="0" anchor="b">
            <a:normAutofit/>
          </a:bodyPr>
          <a:lstStyle>
            <a:lvl1pPr>
              <a:defRPr sz="6000"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74C9CB37-5251-201C-ACE3-FD69A00C772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07393" y="847600"/>
            <a:ext cx="4619625" cy="4617720"/>
          </a:xfrm>
          <a:prstGeom prst="ellipse">
            <a:avLst/>
          </a:prstGeom>
          <a:noFill/>
        </p:spPr>
        <p:txBody>
          <a:bodyPr tIns="548640" rtlCol="0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xmlns="" id="{EBF08299-9068-827D-783B-BFF5B95E957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22118" y="4058263"/>
            <a:ext cx="5507421" cy="2141482"/>
          </a:xfrm>
        </p:spPr>
        <p:txBody>
          <a:bodyPr rtlCol="0">
            <a:normAutofit/>
          </a:bodyPr>
          <a:lstStyle>
            <a:lvl1pPr marL="0" indent="0">
              <a:lnSpc>
                <a:spcPct val="90000"/>
              </a:lnSpc>
              <a:buFont typeface="Arial" panose="020B0604020202020204" pitchFamily="34" charset="0"/>
              <a:buNone/>
              <a:defRPr sz="2400"/>
            </a:lvl1pPr>
            <a:lvl2pPr marL="228600">
              <a:lnSpc>
                <a:spcPct val="90000"/>
              </a:lnSpc>
              <a:buClr>
                <a:schemeClr val="accent2"/>
              </a:buClr>
              <a:defRPr sz="2000"/>
            </a:lvl2pPr>
            <a:lvl3pPr marL="457200">
              <a:lnSpc>
                <a:spcPct val="90000"/>
              </a:lnSpc>
              <a:buClr>
                <a:schemeClr val="accent2"/>
              </a:buClr>
              <a:defRPr sz="1800"/>
            </a:lvl3pPr>
            <a:lvl4pPr marL="685800">
              <a:lnSpc>
                <a:spcPct val="90000"/>
              </a:lnSpc>
              <a:buClr>
                <a:schemeClr val="accent2"/>
              </a:buClr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54D3190-B78C-42F1-9D62-F523886BBE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682496" y="6356350"/>
            <a:ext cx="1545336" cy="365125"/>
          </a:xfrm>
        </p:spPr>
        <p:txBody>
          <a:bodyPr rtlCol="0"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45E9FC4E-5112-441D-83E0-655C66BB08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20.10.2025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A381C40-F9FC-4D58-8508-F0632DF5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99048" y="6356350"/>
            <a:ext cx="4114800" cy="365125"/>
          </a:xfrm>
        </p:spPr>
        <p:txBody>
          <a:bodyPr rtlCol="0"/>
          <a:lstStyle>
            <a:lvl1pPr algn="l">
              <a:defRPr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Набор слайдов для презентации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2101CBCC-4CC2-49BD-B155-01E0F4D79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06456" y="6356350"/>
            <a:ext cx="850392" cy="365125"/>
          </a:xfrm>
        </p:spPr>
        <p:txBody>
          <a:bodyPr rtlCol="0"/>
          <a:lstStyle>
            <a:lvl1pPr>
              <a:defRPr>
                <a:latin typeface="Calibri Light" panose="020F0302020204030204" pitchFamily="34" charset="0"/>
              </a:defRPr>
            </a:lvl1pPr>
          </a:lstStyle>
          <a:p>
            <a:pPr>
              <a:defRPr/>
            </a:pPr>
            <a:fld id="{D76B855D-E9CC-4FF8-AD85-6CDC7B89A0DE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17468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57BD59-35CC-9BB3-8621-6FA3356F81A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304803"/>
            <a:ext cx="10515600" cy="1472974"/>
          </a:xfrm>
        </p:spPr>
        <p:txBody>
          <a:bodyPr rtlCol="0" anchor="ctr" anchorCtr="0">
            <a:noAutofit/>
          </a:bodyPr>
          <a:lstStyle/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3" name="Объект 12">
            <a:extLst>
              <a:ext uri="{FF2B5EF4-FFF2-40B4-BE49-F238E27FC236}">
                <a16:creationId xmlns:a16="http://schemas.microsoft.com/office/drawing/2014/main" xmlns="" id="{E3FB7D8D-37C3-E089-EC02-FB49A13CBE1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38200" y="1838099"/>
            <a:ext cx="8012113" cy="4284889"/>
          </a:xfrm>
        </p:spPr>
        <p:txBody>
          <a:bodyPr rtlCol="0">
            <a:norm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800"/>
            </a:lvl1pPr>
            <a:lvl2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600"/>
            </a:lvl2pPr>
            <a:lvl3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400"/>
            </a:lvl3pPr>
            <a:lvl4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200"/>
            </a:lvl4pPr>
            <a:lvl5pPr>
              <a:lnSpc>
                <a:spcPct val="90000"/>
              </a:lnSpc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defRPr sz="12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C56EB0F-63C8-5F75-A333-3413A9DC6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38F0B48-CF3A-4B59-B788-FFE04C0E43DA}" type="datetime1">
              <a:rPr lang="ru-RU" noProof="0" smtClean="0"/>
              <a:pPr rtl="0"/>
              <a:t>20.10.2025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D4DE333-25B4-E092-1CC4-C3D20BA25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8F1AF200-E81F-A326-0EDB-4B93C71D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7" name="Полилиния: Фигура 14">
            <a:extLst>
              <a:ext uri="{FF2B5EF4-FFF2-40B4-BE49-F238E27FC236}">
                <a16:creationId xmlns:a16="http://schemas.microsoft.com/office/drawing/2014/main" xmlns="" id="{438B6FA2-AF11-618E-2B1A-38BF083DF34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>
            <a:off x="-381048" y="5144407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Полилиния: Фигура 13">
            <a:extLst>
              <a:ext uri="{FF2B5EF4-FFF2-40B4-BE49-F238E27FC236}">
                <a16:creationId xmlns:a16="http://schemas.microsoft.com/office/drawing/2014/main" xmlns="" id="{A269A8D8-A4AE-CEFF-E928-7DB1CFB3E40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Полилиния: Фигура 19">
            <a:extLst>
              <a:ext uri="{FF2B5EF4-FFF2-40B4-BE49-F238E27FC236}">
                <a16:creationId xmlns:a16="http://schemas.microsoft.com/office/drawing/2014/main" xmlns="" id="{15418837-E689-97BE-9FAD-FEDBD599EB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 flipH="1">
            <a:off x="11109434" y="3527042"/>
            <a:ext cx="1082566" cy="161652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5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7894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7DF76A42-387B-8D66-1214-D4046207006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7940621" y="704193"/>
            <a:ext cx="2296455" cy="229645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xmlns="" id="{D2ACE818-46EF-547E-9315-A849483036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577652" y="0"/>
            <a:ext cx="8798419" cy="6816262"/>
            <a:chOff x="577652" y="-28502"/>
            <a:chExt cx="8798419" cy="6816262"/>
          </a:xfrm>
        </p:grpSpPr>
        <p:sp>
          <p:nvSpPr>
            <p:cNvPr id="9" name="Овал 8">
              <a:extLst>
                <a:ext uri="{FF2B5EF4-FFF2-40B4-BE49-F238E27FC236}">
                  <a16:creationId xmlns:a16="http://schemas.microsoft.com/office/drawing/2014/main" xmlns="" id="{E9644D21-8793-9A96-F305-5D20EE342B26}"/>
                </a:ext>
              </a:extLst>
            </p:cNvPr>
            <p:cNvSpPr/>
            <p:nvPr userDrawn="1"/>
          </p:nvSpPr>
          <p:spPr>
            <a:xfrm>
              <a:off x="2815929" y="148929"/>
              <a:ext cx="6560142" cy="656014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Дуга 9">
              <a:extLst>
                <a:ext uri="{FF2B5EF4-FFF2-40B4-BE49-F238E27FC236}">
                  <a16:creationId xmlns:a16="http://schemas.microsoft.com/office/drawing/2014/main" xmlns="" id="{DF8D7AEF-C845-09F0-F31C-20B32BBA1EBA}"/>
                </a:ext>
              </a:extLst>
            </p:cNvPr>
            <p:cNvSpPr/>
            <p:nvPr userDrawn="1"/>
          </p:nvSpPr>
          <p:spPr>
            <a:xfrm rot="9222429" flipV="1">
              <a:off x="2494119" y="-28502"/>
              <a:ext cx="6816262" cy="6816262"/>
            </a:xfrm>
            <a:prstGeom prst="arc">
              <a:avLst>
                <a:gd name="adj1" fmla="val 16200000"/>
                <a:gd name="adj2" fmla="val 20093138"/>
              </a:avLst>
            </a:prstGeom>
            <a:ln w="127000" cap="rnd">
              <a:solidFill>
                <a:schemeClr val="accent4">
                  <a:alpha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xmlns="" id="{5F9D44CB-887B-C74D-3E96-5607E84DAEFF}"/>
                </a:ext>
              </a:extLst>
            </p:cNvPr>
            <p:cNvSpPr/>
            <p:nvPr userDrawn="1"/>
          </p:nvSpPr>
          <p:spPr>
            <a:xfrm>
              <a:off x="577652" y="1085116"/>
              <a:ext cx="759403" cy="738802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Полилиния: фигура 19">
            <a:extLst>
              <a:ext uri="{FF2B5EF4-FFF2-40B4-BE49-F238E27FC236}">
                <a16:creationId xmlns:a16="http://schemas.microsoft.com/office/drawing/2014/main" xmlns="" id="{87D193F4-2337-0048-1BE7-C9A8154191F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6200000" flipH="1">
            <a:off x="936118" y="5508455"/>
            <a:ext cx="1082566" cy="1616525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xmlns="" id="{45EE4510-BCBA-C39A-BEF1-A391A3304F8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>
            <a:off x="11494655" y="5270490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2772C41-A024-2F33-1F04-21E003FA7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15929" y="1349825"/>
            <a:ext cx="6560142" cy="3063149"/>
          </a:xfrm>
        </p:spPr>
        <p:txBody>
          <a:bodyPr rtlCol="0" anchor="ctr">
            <a:no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pPr rtl="0"/>
            <a:endParaRPr lang="ru-RU" noProof="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473BC2DF-9C2A-052C-AD2C-0A8ABAA5037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15929" y="4412973"/>
            <a:ext cx="6560142" cy="1935571"/>
          </a:xfrm>
        </p:spPr>
        <p:txBody>
          <a:bodyPr rtlCol="0">
            <a:no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ru-RU" noProof="0" dirty="0"/>
              <a:t>Подзаголовок слайда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0070940-5919-2C95-2278-32E50BF1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A7FF40-BCC2-4569-BDA3-A79934A4D677}" type="datetime1">
              <a:rPr lang="ru-RU" noProof="0" smtClean="0"/>
              <a:pPr rtl="0"/>
              <a:t>20.10.2025</a:t>
            </a:fld>
            <a:endParaRPr lang="ru-RU" noProof="0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957D599-49CF-19FE-6D86-C5EDB765F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8931DF1-1C8D-86B9-BFDD-098FFC00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1563727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 содержимого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>
            <a:noAutofit/>
          </a:bodyPr>
          <a:lstStyle>
            <a:lvl1pPr>
              <a:defRPr/>
            </a:lvl1pPr>
          </a:lstStyle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4915163" cy="4297680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0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xmlns="" id="{5FB01ADF-164A-96FB-0129-C2A0F0ED0A85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6147896" y="1816916"/>
            <a:ext cx="5212080" cy="4297680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20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xmlns="" id="{C263F0DD-A38B-64B8-7412-087B487E6D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123536" y="2"/>
            <a:ext cx="12068464" cy="6857998"/>
            <a:chOff x="123536" y="2"/>
            <a:chExt cx="12068464" cy="6857998"/>
          </a:xfrm>
        </p:grpSpPr>
        <p:sp>
          <p:nvSpPr>
            <p:cNvPr id="12" name="Полилиния: Фигура 9">
              <a:extLst>
                <a:ext uri="{FF2B5EF4-FFF2-40B4-BE49-F238E27FC236}">
                  <a16:creationId xmlns:a16="http://schemas.microsoft.com/office/drawing/2014/main" xmlns="" id="{44CE2FB7-A856-E3C3-9798-73AAFB7901B8}"/>
                </a:ext>
              </a:extLst>
            </p:cNvPr>
            <p:cNvSpPr/>
            <p:nvPr userDrawn="1"/>
          </p:nvSpPr>
          <p:spPr>
            <a:xfrm>
              <a:off x="5671336" y="2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Полилиния: фигура 10">
              <a:extLst>
                <a:ext uri="{FF2B5EF4-FFF2-40B4-BE49-F238E27FC236}">
                  <a16:creationId xmlns:a16="http://schemas.microsoft.com/office/drawing/2014/main" xmlns="" id="{47ED62E5-894A-A8F9-A6DC-4A5C147CDE78}"/>
                </a:ext>
              </a:extLst>
            </p:cNvPr>
            <p:cNvSpPr/>
            <p:nvPr userDrawn="1"/>
          </p:nvSpPr>
          <p:spPr>
            <a:xfrm flipH="1">
              <a:off x="123536" y="5717905"/>
              <a:ext cx="1771609" cy="1140095"/>
            </a:xfrm>
            <a:custGeom>
              <a:avLst/>
              <a:gdLst>
                <a:gd name="connsiteX0" fmla="*/ 1561721 w 1771609"/>
                <a:gd name="connsiteY0" fmla="*/ 763041 h 1140095"/>
                <a:gd name="connsiteX1" fmla="*/ 1623024 w 1771609"/>
                <a:gd name="connsiteY1" fmla="*/ 792810 h 1140095"/>
                <a:gd name="connsiteX2" fmla="*/ 1711735 w 1771609"/>
                <a:gd name="connsiteY2" fmla="*/ 970132 h 1140095"/>
                <a:gd name="connsiteX3" fmla="*/ 1771609 w 1771609"/>
                <a:gd name="connsiteY3" fmla="*/ 1140095 h 1140095"/>
                <a:gd name="connsiteX4" fmla="*/ 1637225 w 1771609"/>
                <a:gd name="connsiteY4" fmla="*/ 1140095 h 1140095"/>
                <a:gd name="connsiteX5" fmla="*/ 1594820 w 1771609"/>
                <a:gd name="connsiteY5" fmla="*/ 1019711 h 1140095"/>
                <a:gd name="connsiteX6" fmla="*/ 1513200 w 1771609"/>
                <a:gd name="connsiteY6" fmla="*/ 856627 h 1140095"/>
                <a:gd name="connsiteX7" fmla="*/ 1538499 w 1771609"/>
                <a:gd name="connsiteY7" fmla="*/ 770415 h 1140095"/>
                <a:gd name="connsiteX8" fmla="*/ 1561721 w 1771609"/>
                <a:gd name="connsiteY8" fmla="*/ 763041 h 1140095"/>
                <a:gd name="connsiteX9" fmla="*/ 933455 w 1771609"/>
                <a:gd name="connsiteY9" fmla="*/ 161309 h 1140095"/>
                <a:gd name="connsiteX10" fmla="*/ 957797 w 1771609"/>
                <a:gd name="connsiteY10" fmla="*/ 167970 h 1140095"/>
                <a:gd name="connsiteX11" fmla="*/ 1286982 w 1771609"/>
                <a:gd name="connsiteY11" fmla="*/ 387616 h 1140095"/>
                <a:gd name="connsiteX12" fmla="*/ 1293725 w 1771609"/>
                <a:gd name="connsiteY12" fmla="*/ 477075 h 1140095"/>
                <a:gd name="connsiteX13" fmla="*/ 1245453 w 1771609"/>
                <a:gd name="connsiteY13" fmla="*/ 499154 h 1140095"/>
                <a:gd name="connsiteX14" fmla="*/ 1245167 w 1771609"/>
                <a:gd name="connsiteY14" fmla="*/ 499154 h 1140095"/>
                <a:gd name="connsiteX15" fmla="*/ 1203638 w 1771609"/>
                <a:gd name="connsiteY15" fmla="*/ 484104 h 1140095"/>
                <a:gd name="connsiteX16" fmla="*/ 900647 w 1771609"/>
                <a:gd name="connsiteY16" fmla="*/ 281508 h 1140095"/>
                <a:gd name="connsiteX17" fmla="*/ 872454 w 1771609"/>
                <a:gd name="connsiteY17" fmla="*/ 196164 h 1140095"/>
                <a:gd name="connsiteX18" fmla="*/ 933455 w 1771609"/>
                <a:gd name="connsiteY18" fmla="*/ 161309 h 1140095"/>
                <a:gd name="connsiteX19" fmla="*/ 256260 w 1771609"/>
                <a:gd name="connsiteY19" fmla="*/ 29 h 1140095"/>
                <a:gd name="connsiteX20" fmla="*/ 454020 w 1771609"/>
                <a:gd name="connsiteY20" fmla="*/ 13474 h 1140095"/>
                <a:gd name="connsiteX21" fmla="*/ 509236 w 1771609"/>
                <a:gd name="connsiteY21" fmla="*/ 84182 h 1140095"/>
                <a:gd name="connsiteX22" fmla="*/ 445829 w 1771609"/>
                <a:gd name="connsiteY22" fmla="*/ 139871 h 1140095"/>
                <a:gd name="connsiteX23" fmla="*/ 437447 w 1771609"/>
                <a:gd name="connsiteY23" fmla="*/ 139395 h 1140095"/>
                <a:gd name="connsiteX24" fmla="*/ 73211 w 1771609"/>
                <a:gd name="connsiteY24" fmla="*/ 137204 h 1140095"/>
                <a:gd name="connsiteX25" fmla="*/ 749 w 1771609"/>
                <a:gd name="connsiteY25" fmla="*/ 84082 h 1140095"/>
                <a:gd name="connsiteX26" fmla="*/ 53871 w 1771609"/>
                <a:gd name="connsiteY26" fmla="*/ 11621 h 1140095"/>
                <a:gd name="connsiteX27" fmla="*/ 58352 w 1771609"/>
                <a:gd name="connsiteY27" fmla="*/ 11093 h 1140095"/>
                <a:gd name="connsiteX28" fmla="*/ 256260 w 1771609"/>
                <a:gd name="connsiteY28" fmla="*/ 29 h 11400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771609" h="1140095">
                  <a:moveTo>
                    <a:pt x="1561721" y="763041"/>
                  </a:moveTo>
                  <a:cubicBezTo>
                    <a:pt x="1585506" y="760324"/>
                    <a:pt x="1609722" y="771249"/>
                    <a:pt x="1623024" y="792810"/>
                  </a:cubicBezTo>
                  <a:cubicBezTo>
                    <a:pt x="1656300" y="850065"/>
                    <a:pt x="1685920" y="909291"/>
                    <a:pt x="1711735" y="970132"/>
                  </a:cubicBezTo>
                  <a:lnTo>
                    <a:pt x="1771609" y="1140095"/>
                  </a:lnTo>
                  <a:lnTo>
                    <a:pt x="1637225" y="1140095"/>
                  </a:lnTo>
                  <a:lnTo>
                    <a:pt x="1594820" y="1019711"/>
                  </a:lnTo>
                  <a:cubicBezTo>
                    <a:pt x="1571072" y="963753"/>
                    <a:pt x="1543818" y="909282"/>
                    <a:pt x="1513200" y="856627"/>
                  </a:cubicBezTo>
                  <a:cubicBezTo>
                    <a:pt x="1496379" y="825834"/>
                    <a:pt x="1507704" y="787236"/>
                    <a:pt x="1538499" y="770415"/>
                  </a:cubicBezTo>
                  <a:cubicBezTo>
                    <a:pt x="1545912" y="766367"/>
                    <a:pt x="1553792" y="763946"/>
                    <a:pt x="1561721" y="763041"/>
                  </a:cubicBezTo>
                  <a:close/>
                  <a:moveTo>
                    <a:pt x="933455" y="161309"/>
                  </a:moveTo>
                  <a:cubicBezTo>
                    <a:pt x="941693" y="161855"/>
                    <a:pt x="949959" y="164025"/>
                    <a:pt x="957797" y="167970"/>
                  </a:cubicBezTo>
                  <a:cubicBezTo>
                    <a:pt x="1076184" y="227289"/>
                    <a:pt x="1186759" y="301068"/>
                    <a:pt x="1286982" y="387616"/>
                  </a:cubicBezTo>
                  <a:cubicBezTo>
                    <a:pt x="1313547" y="410457"/>
                    <a:pt x="1316566" y="450510"/>
                    <a:pt x="1293725" y="477075"/>
                  </a:cubicBezTo>
                  <a:cubicBezTo>
                    <a:pt x="1281638" y="491137"/>
                    <a:pt x="1263998" y="499204"/>
                    <a:pt x="1245453" y="499154"/>
                  </a:cubicBezTo>
                  <a:lnTo>
                    <a:pt x="1245167" y="499154"/>
                  </a:lnTo>
                  <a:cubicBezTo>
                    <a:pt x="1229965" y="499301"/>
                    <a:pt x="1215220" y="493956"/>
                    <a:pt x="1203638" y="484104"/>
                  </a:cubicBezTo>
                  <a:cubicBezTo>
                    <a:pt x="1111407" y="404300"/>
                    <a:pt x="1009633" y="336248"/>
                    <a:pt x="900647" y="281508"/>
                  </a:cubicBezTo>
                  <a:cubicBezTo>
                    <a:pt x="869295" y="265726"/>
                    <a:pt x="856672" y="227516"/>
                    <a:pt x="872454" y="196164"/>
                  </a:cubicBezTo>
                  <a:cubicBezTo>
                    <a:pt x="884290" y="172650"/>
                    <a:pt x="908742" y="159670"/>
                    <a:pt x="933455" y="161309"/>
                  </a:cubicBezTo>
                  <a:close/>
                  <a:moveTo>
                    <a:pt x="256260" y="29"/>
                  </a:moveTo>
                  <a:cubicBezTo>
                    <a:pt x="322331" y="427"/>
                    <a:pt x="388378" y="4909"/>
                    <a:pt x="454020" y="13474"/>
                  </a:cubicBezTo>
                  <a:cubicBezTo>
                    <a:pt x="488793" y="17752"/>
                    <a:pt x="513514" y="49409"/>
                    <a:pt x="509236" y="84182"/>
                  </a:cubicBezTo>
                  <a:cubicBezTo>
                    <a:pt x="505303" y="116151"/>
                    <a:pt x="478038" y="140098"/>
                    <a:pt x="445829" y="139871"/>
                  </a:cubicBezTo>
                  <a:cubicBezTo>
                    <a:pt x="443027" y="139899"/>
                    <a:pt x="440227" y="139740"/>
                    <a:pt x="437447" y="139395"/>
                  </a:cubicBezTo>
                  <a:cubicBezTo>
                    <a:pt x="316592" y="123615"/>
                    <a:pt x="194247" y="122878"/>
                    <a:pt x="73211" y="137204"/>
                  </a:cubicBezTo>
                  <a:cubicBezTo>
                    <a:pt x="38532" y="142545"/>
                    <a:pt x="6090" y="118762"/>
                    <a:pt x="749" y="84082"/>
                  </a:cubicBezTo>
                  <a:cubicBezTo>
                    <a:pt x="-4591" y="49403"/>
                    <a:pt x="19192" y="16961"/>
                    <a:pt x="53871" y="11621"/>
                  </a:cubicBezTo>
                  <a:cubicBezTo>
                    <a:pt x="55358" y="11392"/>
                    <a:pt x="56852" y="11216"/>
                    <a:pt x="58352" y="11093"/>
                  </a:cubicBezTo>
                  <a:cubicBezTo>
                    <a:pt x="124093" y="3319"/>
                    <a:pt x="190189" y="-369"/>
                    <a:pt x="256260" y="29"/>
                  </a:cubicBezTo>
                  <a:close/>
                </a:path>
              </a:pathLst>
            </a:custGeom>
            <a:solidFill>
              <a:schemeClr val="accent4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Полилиния: Фигура 11">
              <a:extLst>
                <a:ext uri="{FF2B5EF4-FFF2-40B4-BE49-F238E27FC236}">
                  <a16:creationId xmlns:a16="http://schemas.microsoft.com/office/drawing/2014/main" xmlns="" id="{5C181CD4-C69B-2826-AF23-060D677248A9}"/>
                </a:ext>
              </a:extLst>
            </p:cNvPr>
            <p:cNvSpPr/>
            <p:nvPr userDrawn="1"/>
          </p:nvSpPr>
          <p:spPr>
            <a:xfrm rot="5400000">
              <a:off x="11328915" y="3872201"/>
              <a:ext cx="1214656" cy="511514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E59905-D99B-4484-B7C5-7E6DD3894E57}" type="datetime1">
              <a:rPr lang="ru-RU" noProof="0" smtClean="0"/>
              <a:pPr rtl="0"/>
              <a:t>20.10.2025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505290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 объекта содержимого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 anchor="ctr" anchorCtr="0">
            <a:noAutofit/>
          </a:bodyPr>
          <a:lstStyle/>
          <a:p>
            <a:pPr rtl="0"/>
            <a:r>
              <a:rPr lang="ru-RU" noProof="0" dirty="0"/>
              <a:t>Заголовок слайда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xmlns="" id="{60538251-2B75-FA20-0F29-FB58583E612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1" y="1825625"/>
            <a:ext cx="3108958" cy="4297680"/>
          </a:xfrm>
        </p:spPr>
        <p:txBody>
          <a:bodyPr rtlCol="0">
            <a:normAutofit/>
          </a:bodyPr>
          <a:lstStyle>
            <a:lvl1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1pPr>
            <a:lvl2pPr marL="2857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65151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92583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4pPr>
            <a:lvl5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xmlns="" id="{A06C49DD-8C29-93EA-04F4-22F84080DF5C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661820" y="1816916"/>
            <a:ext cx="6698156" cy="4297680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2286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2pPr>
            <a:lvl3pPr marL="59436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3pPr>
            <a:lvl4pPr marL="86868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4pPr>
            <a:lvl5pPr marL="1143000" indent="-22860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8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B6A3CC-EED2-45DE-9062-AE7201C93BA8}" type="datetime1">
              <a:rPr lang="ru-RU" noProof="0" smtClean="0"/>
              <a:pPr rtl="0"/>
              <a:t>20.10.2025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  <p:sp>
        <p:nvSpPr>
          <p:cNvPr id="8" name="Полилиния: Фигура 11">
            <a:extLst>
              <a:ext uri="{FF2B5EF4-FFF2-40B4-BE49-F238E27FC236}">
                <a16:creationId xmlns:a16="http://schemas.microsoft.com/office/drawing/2014/main" xmlns="" id="{1E75594D-82D2-74F6-56EC-46FCD28CBE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9994966" y="0"/>
            <a:ext cx="1214656" cy="511514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Полилиния: Фигура 13">
            <a:extLst>
              <a:ext uri="{FF2B5EF4-FFF2-40B4-BE49-F238E27FC236}">
                <a16:creationId xmlns:a16="http://schemas.microsoft.com/office/drawing/2014/main" xmlns="" id="{FF4E0F5B-0892-2688-EFD3-284369DA50C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 rot="10800000">
            <a:off x="8097530" y="5590215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xmlns="" id="{71D8715A-3067-732D-C410-868C7CCCF75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 userDrawn="1"/>
        </p:nvCxnSpPr>
        <p:spPr>
          <a:xfrm rot="16200000">
            <a:off x="982378" y="551212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578526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и рисун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xmlns="" id="{5807BCF9-2F5B-200E-2E6C-E177DB56EC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/>
          <p:nvPr userDrawn="1"/>
        </p:nvGrpSpPr>
        <p:grpSpPr>
          <a:xfrm>
            <a:off x="0" y="7458"/>
            <a:ext cx="7083733" cy="6182202"/>
            <a:chOff x="0" y="7460"/>
            <a:chExt cx="7083733" cy="6182202"/>
          </a:xfrm>
        </p:grpSpPr>
        <p:sp>
          <p:nvSpPr>
            <p:cNvPr id="9" name="Полилиния: Фигура 14">
              <a:extLst>
                <a:ext uri="{FF2B5EF4-FFF2-40B4-BE49-F238E27FC236}">
                  <a16:creationId xmlns:a16="http://schemas.microsoft.com/office/drawing/2014/main" xmlns="" id="{7A624B2B-50FD-9351-987F-2E5A5472CAB6}"/>
                </a:ext>
              </a:extLst>
            </p:cNvPr>
            <p:cNvSpPr/>
            <p:nvPr userDrawn="1"/>
          </p:nvSpPr>
          <p:spPr>
            <a:xfrm rot="16200000">
              <a:off x="-388933" y="4841194"/>
              <a:ext cx="1737401" cy="959536"/>
            </a:xfrm>
            <a:custGeom>
              <a:avLst/>
              <a:gdLst>
                <a:gd name="connsiteX0" fmla="*/ 0 w 1737401"/>
                <a:gd name="connsiteY0" fmla="*/ 0 h 959536"/>
                <a:gd name="connsiteX1" fmla="*/ 123825 w 1737401"/>
                <a:gd name="connsiteY1" fmla="*/ 0 h 959536"/>
                <a:gd name="connsiteX2" fmla="*/ 123825 w 1737401"/>
                <a:gd name="connsiteY2" fmla="*/ 790277 h 959536"/>
                <a:gd name="connsiteX3" fmla="*/ 1490095 w 1737401"/>
                <a:gd name="connsiteY3" fmla="*/ 0 h 959536"/>
                <a:gd name="connsiteX4" fmla="*/ 1737401 w 1737401"/>
                <a:gd name="connsiteY4" fmla="*/ 0 h 959536"/>
                <a:gd name="connsiteX5" fmla="*/ 92869 w 1737401"/>
                <a:gd name="connsiteY5" fmla="*/ 951249 h 959536"/>
                <a:gd name="connsiteX6" fmla="*/ 61913 w 1737401"/>
                <a:gd name="connsiteY6" fmla="*/ 959536 h 959536"/>
                <a:gd name="connsiteX7" fmla="*/ 0 w 1737401"/>
                <a:gd name="connsiteY7" fmla="*/ 897624 h 959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37401" h="959536">
                  <a:moveTo>
                    <a:pt x="0" y="0"/>
                  </a:moveTo>
                  <a:lnTo>
                    <a:pt x="123825" y="0"/>
                  </a:lnTo>
                  <a:lnTo>
                    <a:pt x="123825" y="790277"/>
                  </a:lnTo>
                  <a:lnTo>
                    <a:pt x="1490095" y="0"/>
                  </a:lnTo>
                  <a:lnTo>
                    <a:pt x="1737401" y="0"/>
                  </a:lnTo>
                  <a:lnTo>
                    <a:pt x="92869" y="951249"/>
                  </a:lnTo>
                  <a:cubicBezTo>
                    <a:pt x="83458" y="956688"/>
                    <a:pt x="72780" y="959546"/>
                    <a:pt x="61913" y="959536"/>
                  </a:cubicBezTo>
                  <a:cubicBezTo>
                    <a:pt x="27719" y="959536"/>
                    <a:pt x="0" y="931818"/>
                    <a:pt x="0" y="897624"/>
                  </a:cubicBezTo>
                  <a:close/>
                </a:path>
              </a:pathLst>
            </a:custGeom>
            <a:solidFill>
              <a:schemeClr val="accent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Полилиния: Фигура 13">
              <a:extLst>
                <a:ext uri="{FF2B5EF4-FFF2-40B4-BE49-F238E27FC236}">
                  <a16:creationId xmlns:a16="http://schemas.microsoft.com/office/drawing/2014/main" xmlns="" id="{51E534EE-E0F1-2BD9-9A82-7656B90A2D9D}"/>
                </a:ext>
              </a:extLst>
            </p:cNvPr>
            <p:cNvSpPr/>
            <p:nvPr userDrawn="1"/>
          </p:nvSpPr>
          <p:spPr>
            <a:xfrm>
              <a:off x="6234405" y="7460"/>
              <a:ext cx="849328" cy="357668"/>
            </a:xfrm>
            <a:custGeom>
              <a:avLst/>
              <a:gdLst>
                <a:gd name="connsiteX0" fmla="*/ 0 w 1135066"/>
                <a:gd name="connsiteY0" fmla="*/ 0 h 477997"/>
                <a:gd name="connsiteX1" fmla="*/ 1135066 w 1135066"/>
                <a:gd name="connsiteY1" fmla="*/ 0 h 477997"/>
                <a:gd name="connsiteX2" fmla="*/ 1133370 w 1135066"/>
                <a:gd name="connsiteY2" fmla="*/ 16827 h 477997"/>
                <a:gd name="connsiteX3" fmla="*/ 567533 w 1135066"/>
                <a:gd name="connsiteY3" fmla="*/ 477997 h 477997"/>
                <a:gd name="connsiteX4" fmla="*/ 1696 w 1135066"/>
                <a:gd name="connsiteY4" fmla="*/ 16827 h 477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5066" h="477997">
                  <a:moveTo>
                    <a:pt x="0" y="0"/>
                  </a:moveTo>
                  <a:lnTo>
                    <a:pt x="1135066" y="0"/>
                  </a:lnTo>
                  <a:lnTo>
                    <a:pt x="1133370" y="16827"/>
                  </a:lnTo>
                  <a:cubicBezTo>
                    <a:pt x="1079514" y="280016"/>
                    <a:pt x="846644" y="477997"/>
                    <a:pt x="567533" y="477997"/>
                  </a:cubicBezTo>
                  <a:cubicBezTo>
                    <a:pt x="288422" y="477997"/>
                    <a:pt x="55552" y="280016"/>
                    <a:pt x="1696" y="1682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C40C44A-93E6-6C58-5E88-AFDC594E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8437"/>
            <a:ext cx="5257800" cy="2324046"/>
          </a:xfrm>
        </p:spPr>
        <p:txBody>
          <a:bodyPr rtlCol="0" anchor="b" anchorCtr="0">
            <a:noAutofit/>
          </a:bodyPr>
          <a:lstStyle>
            <a:lvl1pPr>
              <a:defRPr/>
            </a:lvl1pPr>
          </a:lstStyle>
          <a:p>
            <a:pPr rtl="0"/>
            <a:endParaRPr lang="ru-RU" noProof="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C813049-5F46-053E-6279-8183259649A6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838200" y="2657316"/>
            <a:ext cx="5257800" cy="3369858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spcAft>
                <a:spcPts val="800"/>
              </a:spcAft>
              <a:buNone/>
              <a:defRPr sz="1800"/>
            </a:lvl1pPr>
            <a:lvl2pPr marL="7429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600"/>
            </a:lvl2pPr>
            <a:lvl3pPr marL="1200150" indent="-2857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400"/>
            </a:lvl3pPr>
            <a:lvl4pPr marL="15430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4pPr>
            <a:lvl5pPr marL="2000250" indent="-171450">
              <a:spcBef>
                <a:spcPts val="1000"/>
              </a:spcBef>
              <a:spcAft>
                <a:spcPts val="80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1200"/>
            </a:lvl5pPr>
          </a:lstStyle>
          <a:p>
            <a:pPr lvl="0" rtl="0"/>
            <a:r>
              <a:rPr lang="ru-RU" noProof="0" dirty="0"/>
              <a:t>Щелкните, чтобы добавить содержимое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8" name="Рисунок 7">
            <a:extLst>
              <a:ext uri="{FF2B5EF4-FFF2-40B4-BE49-F238E27FC236}">
                <a16:creationId xmlns:a16="http://schemas.microsoft.com/office/drawing/2014/main" xmlns="" id="{BC013AD6-0EF3-2B25-DDBD-2DF706123AE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413114" y="845068"/>
            <a:ext cx="5193792" cy="5193792"/>
          </a:xfrm>
          <a:prstGeom prst="ellipse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 dirty="0"/>
              <a:t>Щелкните значок, чтобы добавить фото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6CFCEB5-4092-FD13-478E-51CD74FDB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E0F3D4-E690-4A55-B3F5-E3AA9270BCFD}" type="datetime1">
              <a:rPr lang="ru-RU" noProof="0" smtClean="0"/>
              <a:pPr rtl="0"/>
              <a:t>20.10.2025</a:t>
            </a:fld>
            <a:endParaRPr lang="ru-RU" noProof="0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5D077A4D-E7C0-912D-293F-D93F0CB5CA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ru-RU" noProof="0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A6AA9E1-334B-5F8F-8A92-67DD095F78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BD12358-51D2-46B3-9BDE-DF29528B9454}" type="slidenum">
              <a:rPr lang="ru-RU" noProof="0" smtClean="0"/>
              <a:pPr rtl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xmlns="" val="2845438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FD97564-C310-6E8C-8689-CE18881B4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0FAD99FA-26D9-873B-BE7F-26FEC5C2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 dirty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/>
              <a:t>Второй уровень</a:t>
            </a:r>
          </a:p>
          <a:p>
            <a:pPr lvl="2" rtl="0"/>
            <a:r>
              <a:rPr lang="ru-RU" noProof="0" dirty="0"/>
              <a:t>Третий уровень</a:t>
            </a:r>
          </a:p>
          <a:p>
            <a:pPr lvl="3" rtl="0"/>
            <a:r>
              <a:rPr lang="ru-RU" noProof="0" dirty="0"/>
              <a:t>Четвертый уровень</a:t>
            </a:r>
          </a:p>
          <a:p>
            <a:pPr lvl="4" rtl="0"/>
            <a:r>
              <a:rPr lang="ru-RU" noProof="0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319819E-0266-97DD-DFD1-BAAA06AE3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EB376B3C-594C-4C39-AE03-15328BCFF587}" type="datetime1">
              <a:rPr lang="ru-RU" smtClean="0"/>
              <a:pPr/>
              <a:t>20.10.2025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BFD19C9-01CE-9E2A-CDA5-C15940F055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1801085-7B28-048D-E3D3-9C3614268D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fld id="{CBD12358-51D2-46B3-9BDE-DF29528B945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965934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60" r:id="rId2"/>
    <p:sldLayoutId id="2147483658" r:id="rId3"/>
    <p:sldLayoutId id="2147483667" r:id="rId4"/>
    <p:sldLayoutId id="2147483650" r:id="rId5"/>
    <p:sldLayoutId id="2147483649" r:id="rId6"/>
    <p:sldLayoutId id="2147483662" r:id="rId7"/>
    <p:sldLayoutId id="2147483663" r:id="rId8"/>
    <p:sldLayoutId id="2147483652" r:id="rId9"/>
    <p:sldLayoutId id="2147483666" r:id="rId10"/>
    <p:sldLayoutId id="2147483664" r:id="rId11"/>
    <p:sldLayoutId id="2147483665" r:id="rId12"/>
    <p:sldLayoutId id="2147483661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10047101-8D42-6100-9CEA-AEC0FAEAB6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8872"/>
            <a:ext cx="11119104" cy="6245352"/>
          </a:xfrm>
          <a:noFill/>
        </p:spPr>
        <p:txBody>
          <a:bodyPr rtlCol="0" anchor="b">
            <a:noAutofit/>
          </a:bodyPr>
          <a:lstStyle/>
          <a:p>
            <a:pPr algn="ctr"/>
            <a:r>
              <a:rPr lang="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Сообщение из опыта работы на тему: </a:t>
            </a:r>
            <a:br>
              <a:rPr lang="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«Кружок Сибирский </a:t>
            </a:r>
            <a:r>
              <a:rPr 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борд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для дошколят как форма активизации физической деятельности детей 3-4 лет.»</a:t>
            </a: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Подготовила: 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Воспитатель первой квалификационной категории 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МБДОУ детский сад № 1</a:t>
            </a:r>
            <a:b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Махина Анна Александровна.</a:t>
            </a:r>
            <a:endParaRPr lang="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7426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Содержимое 4" descr="xaW1Y6QSj1ZA_B-3Z5v4p3Bx3NExnWDICxZl1oHhopZ2lzcp_Uk_b4Zgx1uejNQUDZ0J5N5ueicxMLxgxLpW4web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09550" y="246459"/>
            <a:ext cx="4219575" cy="3164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V1or3FwQ4RGCipKV4soVCn27CFx47tWvrvriabi-UQNky7IWTEtrhH7MEgT9zeo7r4IT-sPe4buvkHTsWFx4iRvY.jpg"/>
          <p:cNvPicPr>
            <a:picLocks noGrp="1" noChangeAspect="1"/>
          </p:cNvPicPr>
          <p:nvPr>
            <p:ph sz="half" idx="15"/>
          </p:nvPr>
        </p:nvPicPr>
        <p:blipFill>
          <a:blip r:embed="rId3" cstate="print"/>
          <a:stretch>
            <a:fillRect/>
          </a:stretch>
        </p:blipFill>
        <p:spPr>
          <a:xfrm>
            <a:off x="1562100" y="3368080"/>
            <a:ext cx="4484951" cy="3363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1KzhpO86rp9Wfm0G05uI-tfMb-4iXLfzTgEK0dv_Gg5LPWLPBfSt48jhSVYyHuBNp6wGoe7jmIIul2VOe_x-O_-U.jpg"/>
          <p:cNvPicPr>
            <a:picLocks noChangeAspect="1"/>
          </p:cNvPicPr>
          <p:nvPr/>
        </p:nvPicPr>
        <p:blipFill>
          <a:blip r:embed="rId4" cstate="print"/>
          <a:srcRect l="19479" t="16528" r="521"/>
          <a:stretch>
            <a:fillRect/>
          </a:stretch>
        </p:blipFill>
        <p:spPr>
          <a:xfrm>
            <a:off x="6213058" y="371475"/>
            <a:ext cx="5769392" cy="4514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XCZCnK4Izznb8et_dlvGngJuxHRrCpLWkPTfFpTNVwRAZP-jsTJiQSJ8CoL8RGBHD8W6dUL_lMN1qDe_-1YyaEnk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2900" y="125015"/>
            <a:ext cx="4895850" cy="3671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W8tncQUmSm9oOY9HTfCH1-hJGUDJBFSeVh26k64svTGR_hnj2vVoc05ELaGpUr-n0uRU9x_m6ucbBCGUYIPd2Gdx.jpg"/>
          <p:cNvPicPr>
            <a:picLocks noGrp="1" noChangeAspect="1"/>
          </p:cNvPicPr>
          <p:nvPr>
            <p:ph sz="half" idx="15"/>
          </p:nvPr>
        </p:nvPicPr>
        <p:blipFill>
          <a:blip r:embed="rId3" cstate="print"/>
          <a:stretch>
            <a:fillRect/>
          </a:stretch>
        </p:blipFill>
        <p:spPr>
          <a:xfrm>
            <a:off x="6066102" y="123825"/>
            <a:ext cx="4876800" cy="3657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jfnbJneorXZSZC2hpYKm67ldCJqxN6g_vzrFMVwHRa8W3eGl3XaGtPvo3dUAPxYg1rFwVqzrsaT3vWKnuoj6-Ouf.jpg"/>
          <p:cNvPicPr>
            <a:picLocks noChangeAspect="1"/>
          </p:cNvPicPr>
          <p:nvPr/>
        </p:nvPicPr>
        <p:blipFill>
          <a:blip r:embed="rId4" cstate="print"/>
          <a:srcRect l="104" t="15556" r="-1042" b="25000"/>
          <a:stretch>
            <a:fillRect/>
          </a:stretch>
        </p:blipFill>
        <p:spPr>
          <a:xfrm>
            <a:off x="2450306" y="3800475"/>
            <a:ext cx="6922294" cy="3057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Q2pW7hXr56Ii8S8-kw7-A0pbQHYWVU5HHNSPiXlMmvKpNnffk7Sw1hvCbJXlmmcNTlVnoiyeULAt5bh2LxqyMxO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12711" r="16037"/>
          <a:stretch>
            <a:fillRect/>
          </a:stretch>
        </p:blipFill>
        <p:spPr>
          <a:xfrm>
            <a:off x="179822" y="209550"/>
            <a:ext cx="3001528" cy="4160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RGEmITzrMo4K7pzIQqO2ICC7GcFmkszBXrq67YxmSLU71gxKabhGIq3isUN1JABiTMG2BKVcY3WOmvyoRT7Kz-5V.jpg"/>
          <p:cNvPicPr>
            <a:picLocks noGrp="1" noChangeAspect="1"/>
          </p:cNvPicPr>
          <p:nvPr>
            <p:ph sz="half" idx="15"/>
          </p:nvPr>
        </p:nvPicPr>
        <p:blipFill>
          <a:blip r:embed="rId3" cstate="print"/>
          <a:stretch>
            <a:fillRect/>
          </a:stretch>
        </p:blipFill>
        <p:spPr>
          <a:xfrm>
            <a:off x="6631252" y="257175"/>
            <a:ext cx="5283200" cy="396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kai3GlZntWj9eWknlJXE10bVO8pBHsNk0slyME5y5_FUar3OuIvabbYCNaJNIeLEAuiZ2cvkxMJ55ABQGcMYLVMg.jpg"/>
          <p:cNvPicPr>
            <a:picLocks noChangeAspect="1"/>
          </p:cNvPicPr>
          <p:nvPr/>
        </p:nvPicPr>
        <p:blipFill>
          <a:blip r:embed="rId4" cstate="print"/>
          <a:srcRect l="16875" t="22500" r="10104" b="11667"/>
          <a:stretch>
            <a:fillRect/>
          </a:stretch>
        </p:blipFill>
        <p:spPr>
          <a:xfrm>
            <a:off x="3159206" y="3162300"/>
            <a:ext cx="5079920" cy="34349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PQBCcJRJ-MZOt5tVihGDx0vgM9mCPRoXcLw6I_9-kxLnqPGYl0bGLsBlTVuz9eeb30W7Dr3QpBjiII8IIGbgjAIr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062413" y="3371850"/>
            <a:ext cx="4648200" cy="348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Содержимое 7" descr="3FIM0_4dapD0Cn05QsfwPBk8sELz5Cmj9s92AHQQhHoXNYIDz0LR2VlCsHFF-ia-vaD5ySIuo3iuqduXdk9HckFv.jpg"/>
          <p:cNvPicPr>
            <a:picLocks noGrp="1" noChangeAspect="1"/>
          </p:cNvPicPr>
          <p:nvPr>
            <p:ph sz="half" idx="15"/>
          </p:nvPr>
        </p:nvPicPr>
        <p:blipFill>
          <a:blip r:embed="rId3" cstate="print"/>
          <a:stretch>
            <a:fillRect/>
          </a:stretch>
        </p:blipFill>
        <p:spPr>
          <a:xfrm>
            <a:off x="7437702" y="0"/>
            <a:ext cx="4610100" cy="3457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Sdl4QzH781kS7AspI9QP6QlbNMon64ffNcL8ILYSl94F2AhRZBngaOtlY63tGuXc9cNQHhukt8CZ6sN4_e_aNJq1.jpg"/>
          <p:cNvPicPr>
            <a:picLocks noChangeAspect="1"/>
          </p:cNvPicPr>
          <p:nvPr/>
        </p:nvPicPr>
        <p:blipFill>
          <a:blip r:embed="rId4" cstate="print"/>
          <a:srcRect l="7963" t="5694" r="7037" b="6389"/>
          <a:stretch>
            <a:fillRect/>
          </a:stretch>
        </p:blipFill>
        <p:spPr>
          <a:xfrm>
            <a:off x="304801" y="209551"/>
            <a:ext cx="3667486" cy="5057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9150" y="2155825"/>
            <a:ext cx="10515600" cy="1325563"/>
          </a:xfrm>
        </p:spPr>
        <p:txBody>
          <a:bodyPr/>
          <a:lstStyle/>
          <a:p>
            <a:pPr algn="ctr"/>
            <a:r>
              <a:rPr lang="ru-RU" sz="8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ВНИМАНИЕ!!!</a:t>
            </a:r>
            <a:endParaRPr lang="ru-RU" sz="8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5"/>
          </p:nvPr>
        </p:nvSpPr>
        <p:spPr>
          <a:xfrm>
            <a:off x="10963274" y="1838324"/>
            <a:ext cx="396701" cy="4276271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82513E45-4F5C-9394-1D42-7FB6C0170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118" y="262762"/>
            <a:ext cx="5507421" cy="3649718"/>
          </a:xfrm>
        </p:spPr>
        <p:txBody>
          <a:bodyPr rtlCol="0" anchor="b">
            <a:normAutofit/>
          </a:bodyPr>
          <a:lstStyle/>
          <a:p>
            <a:pPr rtl="0"/>
            <a:endParaRPr lang="ru" dirty="0"/>
          </a:p>
        </p:txBody>
      </p:sp>
      <p:pic>
        <p:nvPicPr>
          <p:cNvPr id="9" name="Содержимое 8" descr="BEGZJy-BaI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16710" y="217170"/>
            <a:ext cx="5646346" cy="4234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20230221_130003.jpg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/>
          <a:srcRect l="12487" r="12487"/>
          <a:stretch>
            <a:fillRect/>
          </a:stretch>
        </p:blipFill>
        <p:spPr>
          <a:xfrm rot="5400000">
            <a:off x="7089908" y="1871733"/>
            <a:ext cx="4619625" cy="46177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29392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635F5E3-2B1C-7C0A-8581-67A9052D1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04803"/>
            <a:ext cx="10515600" cy="1472974"/>
          </a:xfrm>
          <a:noFill/>
        </p:spPr>
        <p:txBody>
          <a:bodyPr rtlCol="0" anchor="ctr"/>
          <a:lstStyle/>
          <a:p>
            <a:pPr rtl="0"/>
            <a:endParaRPr lang="ru" dirty="0"/>
          </a:p>
        </p:txBody>
      </p:sp>
      <p:pic>
        <p:nvPicPr>
          <p:cNvPr id="4" name="Содержимое 3" descr="akJtExpP83n3pXT_WnffXAsprG94CWStn5fR4MlVxKJl29ExmHHiHUFHq85yolufb4OrDpTgPpByeDe1L5hssTPz.jpg"/>
          <p:cNvPicPr>
            <a:picLocks noGrp="1" noChangeAspect="1"/>
          </p:cNvPicPr>
          <p:nvPr>
            <p:ph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805204" y="311277"/>
            <a:ext cx="3213497" cy="4284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4Ybv-hePRtyIHdmKkRGSPGYmBSYqnLt47EP1WJDaPO6da8OabRTLCBkpEx6cAiS0Le93MEe8vwSktcFibeoA9G-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68234" y="2340864"/>
            <a:ext cx="3278124" cy="4370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z5Mq1QQtpELxRmeXkb5ceTNG9TdnujLRv_Uq0s1-zfmew4Ua514JguGTOT4UVzqrZg7f4UXQvRvruv3-QnqL3uza.jpg"/>
          <p:cNvPicPr>
            <a:picLocks noChangeAspect="1"/>
          </p:cNvPicPr>
          <p:nvPr/>
        </p:nvPicPr>
        <p:blipFill>
          <a:blip r:embed="rId5" cstate="print"/>
          <a:srcRect t="18933" r="-331"/>
          <a:stretch>
            <a:fillRect/>
          </a:stretch>
        </p:blipFill>
        <p:spPr>
          <a:xfrm>
            <a:off x="4233672" y="1216152"/>
            <a:ext cx="3319272" cy="4767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6667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7A9874B-BCA9-8420-1595-EDD1865A0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575" y="898525"/>
            <a:ext cx="10515600" cy="1325563"/>
          </a:xfrm>
          <a:noFill/>
        </p:spPr>
        <p:txBody>
          <a:bodyPr rtlCol="0" anchor="ctr"/>
          <a:lstStyle/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Сибирский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борд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– это тренажёр в виде изогнутой доски, который применяется для стимуляции мозжечка, отвечающего за координацию движений, равновесие и мышечный тонус</a:t>
            </a:r>
            <a:r>
              <a:rPr lang="ru" sz="3600" dirty="0" smtClean="0"/>
              <a:t/>
            </a:r>
            <a:br>
              <a:rPr lang="ru" sz="3600" dirty="0" smtClean="0"/>
            </a:br>
            <a:endParaRPr lang="ru" sz="3600" dirty="0"/>
          </a:p>
        </p:txBody>
      </p:sp>
      <p:pic>
        <p:nvPicPr>
          <p:cNvPr id="6" name="Содержимое 5" descr="sl_dmGwbhH8GGYEmF6Vz2qEJ87EkEOf8IVrQBgxIKrF50LVp6J_M6bYzsfkHhT54rMPqlv212SWgTl6OvsyvKdvp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" y="2628900"/>
            <a:ext cx="5229225" cy="39219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e8ic093uq60v1ju6hzexiy9yze2kxvca.png"/>
          <p:cNvPicPr>
            <a:picLocks noGrp="1" noChangeAspect="1"/>
          </p:cNvPicPr>
          <p:nvPr>
            <p:ph sz="half" idx="15"/>
          </p:nvPr>
        </p:nvPicPr>
        <p:blipFill>
          <a:blip r:embed="rId4"/>
          <a:srcRect l="6797" t="6844" r="8587" b="22830"/>
          <a:stretch>
            <a:fillRect/>
          </a:stretch>
        </p:blipFill>
        <p:spPr>
          <a:xfrm>
            <a:off x="5517404" y="3219450"/>
            <a:ext cx="6217396" cy="3418421"/>
          </a:xfrm>
          <a:noFill/>
        </p:spPr>
      </p:pic>
    </p:spTree>
    <p:extLst>
      <p:ext uri="{BB962C8B-B14F-4D97-AF65-F5344CB8AC3E}">
        <p14:creationId xmlns:p14="http://schemas.microsoft.com/office/powerpoint/2010/main" xmlns="" val="112764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4C27C8-165C-5513-DB4B-9D840097C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99" y="279400"/>
            <a:ext cx="11115675" cy="2301875"/>
          </a:xfrm>
          <a:noFill/>
        </p:spPr>
        <p:txBody>
          <a:bodyPr rtlCol="0" anchor="ctr"/>
          <a:lstStyle/>
          <a:p>
            <a:r>
              <a:rPr lang="ru-RU" b="1" dirty="0" smtClean="0"/>
              <a:t> 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работы кружка: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Социальная адаптация, профилактика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психоэмоциональных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и личностных проблем, поиск возможностей самовыражения и самореализаций детей дошкольного возраста через использование нейропсихологического подхода, посредством упражнений и игр с использованием Сибирского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борда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Развивать общую моторику, координацию движений, чувство равновесия и ловкость.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Способствовать развитию межполушарного взаимодействия.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Воспитывать настойчивость, уверенность в себе, стремление к достижению цели.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Поощрять взаимопомощь и доброжелательное отношение к сверстникам.</a:t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dirty="0" smtClean="0">
                <a:latin typeface="Times New Roman" pitchFamily="18" charset="0"/>
                <a:cs typeface="Times New Roman" pitchFamily="18" charset="0"/>
              </a:rPr>
            </a:br>
            <a:endParaRPr lang="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ACE640F-7F5A-BDB7-205D-765FA80B6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3328446" cy="4297680"/>
          </a:xfrm>
          <a:noFill/>
        </p:spPr>
        <p:txBody>
          <a:bodyPr rtlCol="0">
            <a:normAutofit/>
          </a:bodyPr>
          <a:lstStyle/>
          <a:p>
            <a:pPr rtl="0"/>
            <a:endParaRPr lang="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3302BFD-960F-CBB3-E984-CDC12813A10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4661820" y="1816916"/>
            <a:ext cx="6698156" cy="4297680"/>
          </a:xfrm>
          <a:noFill/>
        </p:spPr>
        <p:txBody>
          <a:bodyPr rtlCol="0">
            <a:normAutofit/>
          </a:bodyPr>
          <a:lstStyle/>
          <a:p>
            <a:pPr rtl="0"/>
            <a:endParaRPr lang="ru" dirty="0"/>
          </a:p>
        </p:txBody>
      </p:sp>
    </p:spTree>
    <p:extLst>
      <p:ext uri="{BB962C8B-B14F-4D97-AF65-F5344CB8AC3E}">
        <p14:creationId xmlns:p14="http://schemas.microsoft.com/office/powerpoint/2010/main" xmlns="" val="729609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7545968-70F7-0180-6448-3547E442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550" y="593725"/>
            <a:ext cx="10515600" cy="1325563"/>
          </a:xfrm>
          <a:noFill/>
        </p:spPr>
        <p:txBody>
          <a:bodyPr rtlCol="0" anchor="ctr">
            <a:noAutofit/>
          </a:bodyPr>
          <a:lstStyle/>
          <a:p>
            <a:pPr rtl="0"/>
            <a:endParaRPr lang="ru" dirty="0"/>
          </a:p>
        </p:txBody>
      </p:sp>
      <p:pic>
        <p:nvPicPr>
          <p:cNvPr id="7" name="Содержимое 6" descr="w_3xkfqH4DBaqjoo54bWjF8VWeK_GdXN6A3o_TFJ91pNk8jjwSUwDB8XFUrIW5CC_8ftQZX3rjqTqjveSwzCWuwS (1)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85775" y="569119"/>
            <a:ext cx="5324475" cy="3993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Таблица 8" descr="8siiPH9cxpT4ABVtTsqDW-DRXJgEamu0_3teJyhwSmzyeLPKS0KtwKNkuppI86O2fwCtZ-K7oZ-mBbRViDmd767C.jpg"/>
          <p:cNvPicPr>
            <a:picLocks noGrp="1" noChangeAspect="1"/>
          </p:cNvPicPr>
          <p:nvPr>
            <p:ph type="tbl" sz="quarter" idx="13"/>
          </p:nvPr>
        </p:nvPicPr>
        <p:blipFill>
          <a:blip r:embed="rId4" cstate="print"/>
          <a:stretch>
            <a:fillRect/>
          </a:stretch>
        </p:blipFill>
        <p:spPr>
          <a:xfrm>
            <a:off x="6045199" y="1924049"/>
            <a:ext cx="5600700" cy="4200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25997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D030A76-B788-B363-104E-266B7C7F7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noFill/>
        </p:spPr>
        <p:txBody>
          <a:bodyPr rtlCol="0" anchor="ctr"/>
          <a:lstStyle/>
          <a:p>
            <a:pPr rtl="0"/>
            <a:endParaRPr lang="ru" dirty="0"/>
          </a:p>
        </p:txBody>
      </p:sp>
      <p:pic>
        <p:nvPicPr>
          <p:cNvPr id="6" name="Содержимое 5" descr="vSXkG3xk1gAvaB3qHvdgnNQiqpspKDmRSP6JFfJ0ASK4pPAvrzDpHURLRGaUl4ke69JrlThr2uNwuQhNAMbF9vBi.jpg"/>
          <p:cNvPicPr>
            <a:picLocks noGrp="1" noChangeAspect="1"/>
          </p:cNvPicPr>
          <p:nvPr>
            <p:ph sz="half" idx="13"/>
          </p:nvPr>
        </p:nvPicPr>
        <p:blipFill>
          <a:blip r:embed="rId3" cstate="print"/>
          <a:stretch>
            <a:fillRect/>
          </a:stretch>
        </p:blipFill>
        <p:spPr>
          <a:xfrm>
            <a:off x="1007864" y="777082"/>
            <a:ext cx="4116586" cy="5488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Содержимое 4" descr="B7OeSqNF2uX0B5dmGBA600houPIdugouA7upsCRRxz447ycteIumoQM07vWF5HKwThJyzbi-OYfe77ZbnDRj5Dgy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5835650" y="355997"/>
            <a:ext cx="5499100" cy="4124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14613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FC59F6-9B22-C211-4B4C-A2FD4B914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noFill/>
        </p:spPr>
        <p:txBody>
          <a:bodyPr rtlCol="0" anchor="ctr"/>
          <a:lstStyle/>
          <a:p>
            <a:pPr rtl="0"/>
            <a:endParaRPr lang="ru" dirty="0"/>
          </a:p>
        </p:txBody>
      </p:sp>
      <p:pic>
        <p:nvPicPr>
          <p:cNvPr id="6" name="Таблица 5" descr="kZ2Arg7z4Xskk6alT0ryfn2mq8jSS04dON8AM-Mti_AMd8YiIGcs47pZy1LVVq59a8tPq479a-E7bvw0F8MH2g9c.jpg"/>
          <p:cNvPicPr>
            <a:picLocks noGrp="1" noChangeAspect="1"/>
          </p:cNvPicPr>
          <p:nvPr>
            <p:ph type="tbl" sz="quarter" idx="13"/>
          </p:nvPr>
        </p:nvPicPr>
        <p:blipFill>
          <a:blip r:embed="rId3" cstate="print"/>
          <a:stretch>
            <a:fillRect/>
          </a:stretch>
        </p:blipFill>
        <p:spPr>
          <a:xfrm>
            <a:off x="5276850" y="1244600"/>
            <a:ext cx="5681132" cy="42608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X7neImPrlcqtBvY9j4mBfZRIatfaSpMEE1KYt3hbqS91a7Xz8QifXXNrEJlfDhFFbFs02Zea_Qkyf77brEmdZDp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7725" y="371475"/>
            <a:ext cx="3807619" cy="5076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60463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Содержимое 4" descr="jivKPu2I9GlaIpAJHcN_SBHFA49MuNY7jTqrmvYKqudYnj6PvJkMMTQN61r2yCOBJNrF0NDU_ay52XxRO13PaTLW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0500" y="142875"/>
            <a:ext cx="4762500" cy="357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Содержимое 5" descr="PQBCcJRJ-MZOt5tVihGDx0vgM9mCPRoXcLw6I_9-kxLnqPGYl0bGLsBlTVuz9eeb30W7Dr3QpBjiII8IIGbgjAIr.jpg"/>
          <p:cNvPicPr>
            <a:picLocks noGrp="1" noChangeAspect="1"/>
          </p:cNvPicPr>
          <p:nvPr>
            <p:ph sz="half" idx="15"/>
          </p:nvPr>
        </p:nvPicPr>
        <p:blipFill>
          <a:blip r:embed="rId3" cstate="print"/>
          <a:stretch>
            <a:fillRect/>
          </a:stretch>
        </p:blipFill>
        <p:spPr>
          <a:xfrm>
            <a:off x="7526602" y="152400"/>
            <a:ext cx="4406900" cy="3305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6fe83c60-b797-4e28-b449-7d08655dc6f8.jfif"/>
          <p:cNvPicPr>
            <a:picLocks noChangeAspect="1"/>
          </p:cNvPicPr>
          <p:nvPr/>
        </p:nvPicPr>
        <p:blipFill>
          <a:blip r:embed="rId4"/>
          <a:srcRect l="5208" t="8056" r="11771" b="12222"/>
          <a:stretch>
            <a:fillRect/>
          </a:stretch>
        </p:blipFill>
        <p:spPr>
          <a:xfrm>
            <a:off x="5109169" y="3438525"/>
            <a:ext cx="4576014" cy="329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Пользовательская">
  <a:themeElements>
    <a:clrScheme name="TM78504181">
      <a:dk1>
        <a:srgbClr val="000000"/>
      </a:dk1>
      <a:lt1>
        <a:srgbClr val="FFFFFF"/>
      </a:lt1>
      <a:dk2>
        <a:srgbClr val="FFF8F4"/>
      </a:dk2>
      <a:lt2>
        <a:srgbClr val="E8E8E8"/>
      </a:lt2>
      <a:accent1>
        <a:srgbClr val="EE7660"/>
      </a:accent1>
      <a:accent2>
        <a:srgbClr val="4D90EF"/>
      </a:accent2>
      <a:accent3>
        <a:srgbClr val="5B5160"/>
      </a:accent3>
      <a:accent4>
        <a:srgbClr val="2BC2B4"/>
      </a:accent4>
      <a:accent5>
        <a:srgbClr val="C097F8"/>
      </a:accent5>
      <a:accent6>
        <a:srgbClr val="FF9413"/>
      </a:accent6>
      <a:hlink>
        <a:srgbClr val="467886"/>
      </a:hlink>
      <a:folHlink>
        <a:srgbClr val="96607D"/>
      </a:folHlink>
    </a:clrScheme>
    <a:fontScheme name="Custom 49">
      <a:majorFont>
        <a:latin typeface="Tw Cen MT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TM78504181_Win32_SL_V11" id="{D9600F65-346D-4C25-A611-673E5C44A142}" vid="{299F2556-E258-444F-A1E6-FA759CE22851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285E733-8340-4FDD-A6FC-B22F1B75E4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7FFD73E-D96B-4428-99CD-717A4897D3B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3165DE6-2DCE-44FC-94B7-A499559DBF8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</TotalTime>
  <Words>45</Words>
  <PresentationFormat>Произвольный</PresentationFormat>
  <Paragraphs>12</Paragraphs>
  <Slides>14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Пользовательская</vt:lpstr>
      <vt:lpstr>Сообщение из опыта работы на тему:  ««Кружок Сибирский борд для дошколят как форма активизации физической деятельности детей 3-4 лет.»   Подготовила:  Воспитатель первой квалификационной категории  МБДОУ детский сад № 1 Махина Анна Александровна.</vt:lpstr>
      <vt:lpstr>Слайд 2</vt:lpstr>
      <vt:lpstr>Слайд 3</vt:lpstr>
      <vt:lpstr>Сибирский борд – это тренажёр в виде изогнутой доски, который применяется для стимуляции мозжечка, отвечающего за координацию движений, равновесие и мышечный тонус </vt:lpstr>
      <vt:lpstr>        Цель работы кружка:  Социальная адаптация, профилактика психоэмоциональных и личностных проблем, поиск возможностей самовыражения и самореализаций детей дошкольного возраста через использование нейропсихологического подхода, посредством упражнений и игр с использованием Сибирского борда.  Задачи:  Развивать общую моторику, координацию движений, чувство равновесия и ловкость. Способствовать развитию межполушарного взаимодействия.  Воспитывать настойчивость, уверенность в себе, стремление к достижению цели. Поощрять взаимопомощь и доброжелательное отношение к сверстникам.  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СПАСИБО ЗА ВНИМАНИЕ!!!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Сообщение из опыта работы на тему:  ««Кружок Сибирский борд для дошколят как форма активизации физической деятельности детей 3-4 лет.»   Подготовила:  Воспитатель первой квалификационной категории  МБДОУ детский сад № 1 Махина Анна Александровна.</dc:title>
  <dc:creator>2024</dc:creator>
  <cp:lastModifiedBy>2024</cp:lastModifiedBy>
  <cp:revision>10</cp:revision>
  <dcterms:created xsi:type="dcterms:W3CDTF">2024-01-11T14:50:00Z</dcterms:created>
  <dcterms:modified xsi:type="dcterms:W3CDTF">2025-10-20T16:26:46Z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