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5" r:id="rId2"/>
    <p:sldId id="348" r:id="rId3"/>
    <p:sldId id="349" r:id="rId4"/>
    <p:sldId id="350" r:id="rId5"/>
    <p:sldId id="351" r:id="rId6"/>
    <p:sldId id="357" r:id="rId7"/>
    <p:sldId id="358" r:id="rId8"/>
    <p:sldId id="359" r:id="rId9"/>
    <p:sldId id="360" r:id="rId10"/>
    <p:sldId id="362" r:id="rId11"/>
    <p:sldId id="363" r:id="rId12"/>
    <p:sldId id="353" r:id="rId13"/>
    <p:sldId id="35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25E8BE-C433-4ABA-B2AD-E2FDCF75E1B9}">
          <p14:sldIdLst>
            <p14:sldId id="275"/>
            <p14:sldId id="348"/>
            <p14:sldId id="349"/>
            <p14:sldId id="350"/>
            <p14:sldId id="351"/>
            <p14:sldId id="357"/>
            <p14:sldId id="358"/>
            <p14:sldId id="359"/>
            <p14:sldId id="360"/>
            <p14:sldId id="362"/>
            <p14:sldId id="363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FA1E-2759-40F2-A992-7D7E15964ED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B0C1-78B6-4E92-949E-D751BF59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080" y="166220"/>
            <a:ext cx="9622782" cy="1431235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детский сад №12 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Щербиновский район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Новощербиновская</a:t>
            </a: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052" y="1806460"/>
            <a:ext cx="11479696" cy="4701209"/>
          </a:xfrm>
        </p:spPr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нструктор по физической культуре: </a:t>
            </a: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 Косенко</a:t>
            </a:r>
          </a:p>
          <a:p>
            <a:pPr algn="ctr"/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59918"/>
            <a:ext cx="3581326" cy="492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731" y="2692775"/>
            <a:ext cx="796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познавательной дидактической игры: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«Познавательная карусель»</a:t>
            </a:r>
          </a:p>
        </p:txBody>
      </p:sp>
    </p:spTree>
    <p:extLst>
      <p:ext uri="{BB962C8B-B14F-4D97-AF65-F5344CB8AC3E}">
        <p14:creationId xmlns:p14="http://schemas.microsoft.com/office/powerpoint/2010/main" val="10887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39336"/>
            <a:ext cx="7071360" cy="530352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91589" y="5799909"/>
            <a:ext cx="11895908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25931" y="5799909"/>
            <a:ext cx="641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Изучение счета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94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851" y="766354"/>
            <a:ext cx="50945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Цель: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pPr algn="just"/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sz="2000" dirty="0" smtClean="0"/>
              <a:t>Формировать </a:t>
            </a:r>
            <a:r>
              <a:rPr lang="ru-RU" sz="2000" dirty="0"/>
              <a:t>у детей интерес к физкультуре и спорту; </a:t>
            </a:r>
            <a:endParaRPr lang="ru-RU" sz="2000" dirty="0" smtClean="0"/>
          </a:p>
          <a:p>
            <a:pPr algn="just"/>
            <a:r>
              <a:rPr lang="ru-RU" sz="2000" dirty="0" smtClean="0"/>
              <a:t>- Знакомить </a:t>
            </a:r>
            <a:r>
              <a:rPr lang="ru-RU" sz="2000" dirty="0"/>
              <a:t>детей со спортивным инвентарем; </a:t>
            </a:r>
            <a:endParaRPr lang="ru-RU" sz="2000" dirty="0" smtClean="0"/>
          </a:p>
          <a:p>
            <a:pPr algn="just"/>
            <a:r>
              <a:rPr lang="ru-RU" sz="2000" dirty="0" smtClean="0"/>
              <a:t>- Учить </a:t>
            </a:r>
            <a:r>
              <a:rPr lang="ru-RU" sz="2000" dirty="0"/>
              <a:t>детей узнавать и называть спортивный инвентарь, определять его назначение; </a:t>
            </a:r>
            <a:endParaRPr lang="ru-RU" sz="2000" dirty="0" smtClean="0"/>
          </a:p>
          <a:p>
            <a:pPr algn="just"/>
            <a:r>
              <a:rPr lang="ru-RU" sz="2000" dirty="0"/>
              <a:t>-</a:t>
            </a:r>
            <a:r>
              <a:rPr lang="ru-RU" sz="2000" dirty="0" smtClean="0"/>
              <a:t> Развивать </a:t>
            </a:r>
            <a:r>
              <a:rPr lang="ru-RU" sz="2000" dirty="0"/>
              <a:t>мышление, внимание, память, </a:t>
            </a:r>
            <a:r>
              <a:rPr lang="ru-RU" sz="2000" dirty="0" smtClean="0"/>
              <a:t>логику;</a:t>
            </a:r>
          </a:p>
          <a:p>
            <a:pPr algn="just"/>
            <a:r>
              <a:rPr lang="ru-RU" sz="2000" dirty="0" smtClean="0"/>
              <a:t>-  Сопоставлять </a:t>
            </a:r>
            <a:r>
              <a:rPr lang="ru-RU" sz="2000" dirty="0"/>
              <a:t>вид спорта с </a:t>
            </a:r>
            <a:r>
              <a:rPr lang="ru-RU" sz="2000" dirty="0" smtClean="0"/>
              <a:t>пиктограммой</a:t>
            </a:r>
            <a:r>
              <a:rPr lang="ru-RU" sz="2000" dirty="0"/>
              <a:t>;</a:t>
            </a:r>
            <a:endParaRPr lang="ru-RU" sz="2000" dirty="0" smtClean="0"/>
          </a:p>
          <a:p>
            <a:pPr algn="just"/>
            <a:r>
              <a:rPr lang="ru-RU" sz="2000" dirty="0" smtClean="0"/>
              <a:t>-  Закреплять </a:t>
            </a:r>
            <a:r>
              <a:rPr lang="ru-RU" sz="2000" dirty="0"/>
              <a:t>знания детей о спорте.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505303" y="783771"/>
            <a:ext cx="52251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Задачи: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положительной мотивации к занятиям спортом и приобщение к здоровому образу жизни;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smtClean="0"/>
              <a:t>Расширение </a:t>
            </a:r>
            <a:r>
              <a:rPr lang="ru-RU" sz="2000" dirty="0"/>
              <a:t>двигательных возможностей ребенка, за счет освоения новых движений;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smtClean="0"/>
              <a:t>Обогащение </a:t>
            </a:r>
            <a:r>
              <a:rPr lang="ru-RU" sz="2000" dirty="0"/>
              <a:t>знаниями в области физической культуры и спорта;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dirty="0"/>
              <a:t>Р</a:t>
            </a:r>
            <a:r>
              <a:rPr lang="ru-RU" sz="2000" dirty="0" smtClean="0"/>
              <a:t>азвивать </a:t>
            </a:r>
            <a:r>
              <a:rPr lang="ru-RU" sz="2000" dirty="0"/>
              <a:t>логическое мышление;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smtClean="0"/>
              <a:t>Развивать </a:t>
            </a:r>
            <a:r>
              <a:rPr lang="ru-RU" sz="2000" dirty="0"/>
              <a:t>речь дошкольников;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smtClean="0"/>
              <a:t>Формировать </a:t>
            </a:r>
            <a:r>
              <a:rPr lang="ru-RU" sz="2000" dirty="0"/>
              <a:t>потребность в здоровом образе жизни.</a:t>
            </a:r>
          </a:p>
        </p:txBody>
      </p:sp>
    </p:spTree>
    <p:extLst>
      <p:ext uri="{BB962C8B-B14F-4D97-AF65-F5344CB8AC3E}">
        <p14:creationId xmlns:p14="http://schemas.microsoft.com/office/powerpoint/2010/main" val="20514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308" y="-104503"/>
            <a:ext cx="8943702" cy="6711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78" y="-664510"/>
            <a:ext cx="5719506" cy="76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646" y="2447108"/>
            <a:ext cx="813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6525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63" y="0"/>
            <a:ext cx="2480425" cy="3552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23" y="37447"/>
            <a:ext cx="2356777" cy="35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32336"/>
          <a:stretch/>
        </p:blipFill>
        <p:spPr>
          <a:xfrm>
            <a:off x="8656320" y="3347943"/>
            <a:ext cx="3158422" cy="340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5" y="3695874"/>
            <a:ext cx="4123034" cy="279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лево 8"/>
          <p:cNvSpPr/>
          <p:nvPr/>
        </p:nvSpPr>
        <p:spPr>
          <a:xfrm>
            <a:off x="4920650" y="5534490"/>
            <a:ext cx="3153128" cy="1026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Лабиринт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96621" y="3901440"/>
            <a:ext cx="3039291" cy="1062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Паутинка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93431" y="1319348"/>
            <a:ext cx="3039291" cy="1062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Длинная рука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8534400" y="1355636"/>
            <a:ext cx="3153128" cy="1026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Паук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63" y="2307773"/>
            <a:ext cx="5805714" cy="4354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30630"/>
            <a:ext cx="5805715" cy="435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7852" y="539931"/>
            <a:ext cx="438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Открытое занятие </a:t>
            </a:r>
          </a:p>
          <a:p>
            <a:pPr algn="ctr"/>
            <a:r>
              <a:rPr lang="ru-RU" sz="3600" dirty="0" smtClean="0"/>
              <a:t>в средней группе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39634" y="5225143"/>
            <a:ext cx="534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«Любимый уголок земли»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2879" y="5871474"/>
            <a:ext cx="5805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301/00018618-f3e6586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1" y="113279"/>
            <a:ext cx="8239488" cy="61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9669" y="6426926"/>
            <a:ext cx="11913325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65326" y="574766"/>
            <a:ext cx="23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Быт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Кубанских</a:t>
            </a:r>
          </a:p>
          <a:p>
            <a:pPr algn="ctr"/>
            <a:r>
              <a:rPr lang="ru-RU" sz="3600" dirty="0" smtClean="0"/>
              <a:t>казаков</a:t>
            </a:r>
            <a:endParaRPr lang="ru-RU" sz="3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083040" y="1097280"/>
            <a:ext cx="1968137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1134853"/>
            <a:ext cx="105634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333333"/>
                </a:solidFill>
              </a:rPr>
              <a:t>• Дидактическая </a:t>
            </a:r>
            <a:r>
              <a:rPr lang="ru-RU" sz="3200" dirty="0">
                <a:solidFill>
                  <a:srgbClr val="333333"/>
                </a:solidFill>
              </a:rPr>
              <a:t>игра — это такая коллективная, целенаправленная учебная деятельность, когда каждый участник и команда в целом объединены решением главной задачи и ориентируют своё поведение на выигрыш</a:t>
            </a:r>
            <a:r>
              <a:rPr lang="ru-RU" sz="3200" dirty="0" smtClean="0">
                <a:solidFill>
                  <a:srgbClr val="333333"/>
                </a:solidFill>
              </a:rPr>
              <a:t>.</a:t>
            </a:r>
          </a:p>
          <a:p>
            <a:pPr algn="just"/>
            <a:endParaRPr lang="ru-RU" sz="3200" dirty="0">
              <a:solidFill>
                <a:srgbClr val="333333"/>
              </a:solidFill>
            </a:endParaRPr>
          </a:p>
          <a:p>
            <a:pPr algn="just"/>
            <a:r>
              <a:rPr lang="ru-RU" sz="3200" dirty="0" smtClean="0">
                <a:solidFill>
                  <a:srgbClr val="333333"/>
                </a:solidFill>
              </a:rPr>
              <a:t>• Дидактическая </a:t>
            </a:r>
            <a:r>
              <a:rPr lang="ru-RU" sz="3200" dirty="0">
                <a:solidFill>
                  <a:srgbClr val="333333"/>
                </a:solidFill>
              </a:rPr>
              <a:t>игра — это активная и (или) интерактивная учебная деятельность по имитационному моделированию изучаемых систем, явлений, процессов.</a:t>
            </a:r>
            <a:endParaRPr lang="ru-RU" sz="3200" b="0" i="0" dirty="0">
              <a:solidFill>
                <a:srgbClr val="333333"/>
              </a:solidFill>
              <a:effectLst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7086" y="6305006"/>
            <a:ext cx="11930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98118"/>
            <a:ext cx="8656320" cy="649224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5529943" y="1767839"/>
            <a:ext cx="1968137" cy="125403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 как она называется?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" y="182879"/>
            <a:ext cx="5631542" cy="4223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2" y="2352400"/>
            <a:ext cx="5826035" cy="43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04" y="1026520"/>
            <a:ext cx="7524206" cy="564315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rot="1500145">
            <a:off x="6365965" y="113211"/>
            <a:ext cx="2177143" cy="14739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Ребята, а как же мы назовем игру?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20936823" flipH="1">
            <a:off x="2253772" y="2639491"/>
            <a:ext cx="2117634" cy="119307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Волшебный круг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9949658" flipH="1">
            <a:off x="1100229" y="4645413"/>
            <a:ext cx="2117634" cy="119307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Колесо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7620002" y="4549618"/>
            <a:ext cx="2142308" cy="13846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Карусель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620002" y="2222007"/>
            <a:ext cx="2316480" cy="150526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Барабан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48046"/>
            <a:ext cx="7741921" cy="580644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6754" y="6217920"/>
            <a:ext cx="11782697" cy="34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</TotalTime>
  <Words>126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 образовательное учреждение детский сад №12  муниципального образования Щербиновский район станица Новощербиновская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142</cp:revision>
  <dcterms:created xsi:type="dcterms:W3CDTF">2021-04-15T13:27:39Z</dcterms:created>
  <dcterms:modified xsi:type="dcterms:W3CDTF">2022-05-10T13:14:53Z</dcterms:modified>
</cp:coreProperties>
</file>