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2" r:id="rId10"/>
    <p:sldId id="270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8E8EE-0346-4541-B9A0-8358D2FF6294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EF813-5188-49DF-A725-CC5CFF213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EF813-5188-49DF-A725-CC5CFF2131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685913"/>
            <a:ext cx="6159058" cy="1743087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latin typeface="Arial Black" pitchFamily="34" charset="0"/>
              </a:rPr>
              <a:t>«Художественное слово                                    в воспитании нравственных чувств у детей»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2957" y="4077072"/>
            <a:ext cx="4280520" cy="1138230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6400" b="1" dirty="0" smtClean="0">
                <a:solidFill>
                  <a:schemeClr val="tx1"/>
                </a:solidFill>
              </a:rPr>
              <a:t>Воспитатель:</a:t>
            </a:r>
          </a:p>
          <a:p>
            <a:r>
              <a:rPr lang="ru-RU" sz="6400" b="1" dirty="0" smtClean="0">
                <a:solidFill>
                  <a:schemeClr val="tx1"/>
                </a:solidFill>
              </a:rPr>
              <a:t>Костина Елена Юрьевна,</a:t>
            </a:r>
          </a:p>
          <a:p>
            <a:r>
              <a:rPr lang="ru-RU" sz="6400" b="1" dirty="0" smtClean="0">
                <a:solidFill>
                  <a:schemeClr val="tx1"/>
                </a:solidFill>
              </a:rPr>
              <a:t>первая квалификационная категория</a:t>
            </a:r>
            <a:endParaRPr lang="ru-RU" sz="6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035827"/>
            <a:ext cx="358975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t="24609"/>
          <a:stretch>
            <a:fillRect/>
          </a:stretch>
        </p:blipFill>
        <p:spPr bwMode="auto">
          <a:xfrm>
            <a:off x="4860032" y="260648"/>
            <a:ext cx="392846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142984"/>
            <a:ext cx="3900486" cy="108266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Инсценировки</a:t>
            </a:r>
            <a:endParaRPr lang="ru-RU" sz="28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16494" r="15816"/>
          <a:stretch>
            <a:fillRect/>
          </a:stretch>
        </p:blipFill>
        <p:spPr bwMode="auto">
          <a:xfrm>
            <a:off x="857225" y="214291"/>
            <a:ext cx="4143404" cy="308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7732"/>
          <a:stretch>
            <a:fillRect/>
          </a:stretch>
        </p:blipFill>
        <p:spPr bwMode="auto">
          <a:xfrm>
            <a:off x="1000100" y="3643314"/>
            <a:ext cx="4429156" cy="273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7617" t="17969" r="14453" b="8593"/>
          <a:stretch>
            <a:fillRect/>
          </a:stretch>
        </p:blipFill>
        <p:spPr bwMode="auto">
          <a:xfrm>
            <a:off x="5155664" y="1928802"/>
            <a:ext cx="3566612" cy="25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500042"/>
            <a:ext cx="3043230" cy="91759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«Загадка дня»</a:t>
            </a:r>
            <a:endParaRPr lang="ru-RU" sz="28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669" t="17362" r="6437" b="14766"/>
          <a:stretch>
            <a:fillRect/>
          </a:stretch>
        </p:blipFill>
        <p:spPr bwMode="auto">
          <a:xfrm>
            <a:off x="1214414" y="714356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t="21667" r="12444"/>
          <a:stretch>
            <a:fillRect/>
          </a:stretch>
        </p:blipFill>
        <p:spPr bwMode="auto">
          <a:xfrm>
            <a:off x="5699807" y="1357298"/>
            <a:ext cx="3015597" cy="359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r="33653" b="34615"/>
          <a:stretch>
            <a:fillRect/>
          </a:stretch>
        </p:blipFill>
        <p:spPr bwMode="auto">
          <a:xfrm>
            <a:off x="3428992" y="4143380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965" y="167821"/>
            <a:ext cx="3114668" cy="115409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«Читательский дневник»</a:t>
            </a:r>
            <a:endParaRPr lang="ru-RU" sz="28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0017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t="10469"/>
          <a:stretch>
            <a:fillRect/>
          </a:stretch>
        </p:blipFill>
        <p:spPr bwMode="auto">
          <a:xfrm flipH="1">
            <a:off x="5286380" y="285728"/>
            <a:ext cx="3070626" cy="366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57166"/>
            <a:ext cx="3614734" cy="106047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«Методические рекомендации»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77528" y="60017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5736" y="1990413"/>
            <a:ext cx="4725144" cy="354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3504" y="3915801"/>
            <a:ext cx="3356992" cy="251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komus.ru/medias/sys_master/root/h42/h83/9116302868510.jpg"/>
          <p:cNvPicPr>
            <a:picLocks noGrp="1"/>
          </p:cNvPicPr>
          <p:nvPr>
            <p:ph idx="1"/>
          </p:nvPr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-199027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715172" cy="22145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«Красоту, чистоту мы у старших берём,                                            Саги, сказки из прошлого тащим,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добро остаётся добром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прошлом, будущем и настоящем».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4653136"/>
            <a:ext cx="67810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komus.ru/medias/sys_master/root/h42/h83/9116302868510.jpg"/>
          <p:cNvPicPr/>
          <p:nvPr/>
        </p:nvPicPr>
        <p:blipFill>
          <a:blip r:embed="rId3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t="36586"/>
          <a:stretch>
            <a:fillRect/>
          </a:stretch>
        </p:blipFill>
        <p:spPr bwMode="auto">
          <a:xfrm>
            <a:off x="1187624" y="476672"/>
            <a:ext cx="7660544" cy="36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4437112"/>
            <a:ext cx="6171570" cy="18288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«Из всех наук, которые должен знать человек, главнейшая есть наука о том, как жить, делая как можно больше добра».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Л.Н. Толстой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9604" y="233470"/>
            <a:ext cx="3506666" cy="115409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Утреннее приветствие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6731"/>
          <a:stretch>
            <a:fillRect/>
          </a:stretch>
        </p:blipFill>
        <p:spPr bwMode="auto">
          <a:xfrm>
            <a:off x="550877" y="404664"/>
            <a:ext cx="4789854" cy="29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5273" t="14062" r="16211" b="3125"/>
          <a:stretch>
            <a:fillRect/>
          </a:stretch>
        </p:blipFill>
        <p:spPr bwMode="auto">
          <a:xfrm>
            <a:off x="727891" y="3325584"/>
            <a:ext cx="4435826" cy="350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4908796" y="1829980"/>
            <a:ext cx="4235203" cy="317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38999"/>
            <a:ext cx="3971924" cy="113191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Сказочная педагогика</a:t>
            </a:r>
            <a:endParaRPr lang="ru-RU" sz="2800" b="1" i="1" dirty="0"/>
          </a:p>
        </p:txBody>
      </p:sp>
      <p:pic>
        <p:nvPicPr>
          <p:cNvPr id="2050" name="Picture 2" descr="C:\Users\DDD\Desktop\IMG-20240318-WA00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627388"/>
            <a:ext cx="5678280" cy="42587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2" b="89872" l="1771" r="97604">
                        <a14:foregroundMark x1="11979" y1="38659" x2="1771" y2="42225"/>
                        <a14:foregroundMark x1="48438" y1="3852" x2="48438" y2="3852"/>
                        <a14:foregroundMark x1="94375" y1="31384" x2="94375" y2="31384"/>
                        <a14:foregroundMark x1="80417" y1="88017" x2="80417" y2="88017"/>
                        <a14:foregroundMark x1="76979" y1="87589" x2="76979" y2="87589"/>
                        <a14:foregroundMark x1="33854" y1="16262" x2="33854" y2="16262"/>
                        <a14:foregroundMark x1="30938" y1="16690" x2="30938" y2="16690"/>
                        <a14:foregroundMark x1="29792" y1="18260" x2="33229" y2="15407"/>
                        <a14:foregroundMark x1="97292" y1="40942" x2="97604" y2="36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78" y="270811"/>
            <a:ext cx="4757459" cy="347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2588"/>
            <a:ext cx="3829048" cy="129697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Читательские карточки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64088" y="-4937"/>
            <a:ext cx="3773728" cy="50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161" y="3638869"/>
            <a:ext cx="2441214" cy="325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t="8219" b="7945"/>
          <a:stretch>
            <a:fillRect/>
          </a:stretch>
        </p:blipFill>
        <p:spPr bwMode="auto">
          <a:xfrm rot="16200000">
            <a:off x="1431542" y="1140171"/>
            <a:ext cx="3686046" cy="412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22553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«Книжки – малышки»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077" t="10256"/>
          <a:stretch>
            <a:fillRect/>
          </a:stretch>
        </p:blipFill>
        <p:spPr bwMode="auto">
          <a:xfrm>
            <a:off x="1357290" y="785794"/>
            <a:ext cx="3214710" cy="281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20" y="1357298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17578" t="13281" b="32031"/>
          <a:stretch>
            <a:fillRect/>
          </a:stretch>
        </p:blipFill>
        <p:spPr bwMode="auto">
          <a:xfrm>
            <a:off x="1071538" y="3929066"/>
            <a:ext cx="5214942" cy="259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3757610" cy="122553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Тематические выставки</a:t>
            </a:r>
            <a:endParaRPr lang="ru-RU" sz="2800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6744" y="908719"/>
            <a:ext cx="3540650" cy="472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1477" y="1962091"/>
            <a:ext cx="5348440" cy="401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  <p:pic>
        <p:nvPicPr>
          <p:cNvPr id="4" name="Рисунок 3" descr="https://www.komus.ru/medias/sys_master/root/h42/h83/9116302868510.jpg"/>
          <p:cNvPicPr/>
          <p:nvPr/>
        </p:nvPicPr>
        <p:blipFill>
          <a:blip r:embed="rId3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0947" y="1236372"/>
            <a:ext cx="5589240" cy="419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95165" y="243918"/>
            <a:ext cx="3757610" cy="122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smtClean="0"/>
              <a:t>Тематические выставки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8075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komus.ru/medias/sys_master/root/h42/h83/9116302868510.jpg"/>
          <p:cNvPicPr/>
          <p:nvPr/>
        </p:nvPicPr>
        <p:blipFill>
          <a:blip r:embed="rId2"/>
          <a:srcRect l="12514" r="11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3971924" cy="122553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Правила поведения из цитат знакомых произведений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1049" b="28025"/>
          <a:stretch>
            <a:fillRect/>
          </a:stretch>
        </p:blipFill>
        <p:spPr bwMode="auto">
          <a:xfrm>
            <a:off x="1285852" y="2500306"/>
            <a:ext cx="4334324" cy="352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20295" b="19153"/>
          <a:stretch>
            <a:fillRect/>
          </a:stretch>
        </p:blipFill>
        <p:spPr bwMode="auto">
          <a:xfrm>
            <a:off x="5500694" y="928670"/>
            <a:ext cx="3382455" cy="45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99</Words>
  <Application>Microsoft Office PowerPoint</Application>
  <PresentationFormat>Экран (4:3)</PresentationFormat>
  <Paragraphs>21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«Художественное слово                                    в воспитании нравственных чувств у детей»</vt:lpstr>
      <vt:lpstr>Презентация PowerPoint</vt:lpstr>
      <vt:lpstr>Утреннее приветствие</vt:lpstr>
      <vt:lpstr>Сказочная педагогика</vt:lpstr>
      <vt:lpstr>Читательские карточки</vt:lpstr>
      <vt:lpstr>«Книжки – малышки»</vt:lpstr>
      <vt:lpstr>Тематические выставки</vt:lpstr>
      <vt:lpstr>Презентация PowerPoint</vt:lpstr>
      <vt:lpstr>Правила поведения из цитат знакомых произведений</vt:lpstr>
      <vt:lpstr>Презентация PowerPoint</vt:lpstr>
      <vt:lpstr>Инсценировки</vt:lpstr>
      <vt:lpstr>«Загадка дня»</vt:lpstr>
      <vt:lpstr>«Читательский дневник»</vt:lpstr>
      <vt:lpstr>«Методические рекомендации»</vt:lpstr>
      <vt:lpstr>«Красоту, чистоту мы у старших берём,                                            Саги, сказки из прошлого тащим,  Потому что добро остаётся добром В прошлом, будущем и настоящем».  В. Выготский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«Художественное слово                                    в воспитании нравственных чувств у детей»</dc:title>
  <dc:creator>DDD</dc:creator>
  <cp:lastModifiedBy>Пользователь</cp:lastModifiedBy>
  <cp:revision>13</cp:revision>
  <dcterms:created xsi:type="dcterms:W3CDTF">2008-12-31T20:53:32Z</dcterms:created>
  <dcterms:modified xsi:type="dcterms:W3CDTF">2024-04-24T09:11:31Z</dcterms:modified>
</cp:coreProperties>
</file>