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1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4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86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3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69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96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63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75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23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64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3056-F53E-4453-8958-1E693133C3E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38748-5523-41FC-B95D-1C42933BCA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1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508" y="641915"/>
            <a:ext cx="9859505" cy="19385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положительной мотивации к обучению у старших дошкольников как одна из психологических составляющих готовности к школе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250515_102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44787" y="2115519"/>
            <a:ext cx="965199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31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508" y="641915"/>
            <a:ext cx="9859505" cy="193855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567" y="154982"/>
            <a:ext cx="9144000" cy="436277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Мотивационная готовность к школе </a:t>
            </a:r>
            <a:r>
              <a:rPr lang="ru-RU" dirty="0" smtClean="0"/>
              <a:t>– это показатель, определяющий уровень стремления ходить в школу, понимания школьных правил и степень их принятия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Мотивационная </a:t>
            </a:r>
            <a:r>
              <a:rPr lang="ru-RU" b="1" dirty="0" smtClean="0"/>
              <a:t>готовность к школьному обучению складывается из:</a:t>
            </a:r>
            <a:endParaRPr lang="ru-RU" dirty="0" smtClean="0"/>
          </a:p>
          <a:p>
            <a:pPr algn="r"/>
            <a:r>
              <a:rPr lang="ru-RU" dirty="0" smtClean="0"/>
              <a:t>1. Положительных представлений о школе, учителе и учебной деятельности;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Желания учиться в школе, чтобы узнать много интересного и приобрести новые навыки;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Сформированной позиции школьника.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l="30325" r="22023"/>
          <a:stretch>
            <a:fillRect/>
          </a:stretch>
        </p:blipFill>
        <p:spPr bwMode="auto">
          <a:xfrm>
            <a:off x="10167954" y="309967"/>
            <a:ext cx="2024046" cy="2833768"/>
          </a:xfrm>
          <a:prstGeom prst="rect">
            <a:avLst/>
          </a:prstGeom>
          <a:noFill/>
        </p:spPr>
      </p:pic>
      <p:pic>
        <p:nvPicPr>
          <p:cNvPr id="7" name="Рисунок 6" descr="IMG_20251020_104409_096@422931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469" y="3107411"/>
            <a:ext cx="4566834" cy="342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314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20250515_085513.jpg"/>
          <p:cNvPicPr>
            <a:picLocks noChangeAspect="1"/>
          </p:cNvPicPr>
          <p:nvPr/>
        </p:nvPicPr>
        <p:blipFill>
          <a:blip r:embed="rId3" cstate="print"/>
          <a:srcRect l="9412" r="25864"/>
          <a:stretch>
            <a:fillRect/>
          </a:stretch>
        </p:blipFill>
        <p:spPr>
          <a:xfrm>
            <a:off x="858372" y="371960"/>
            <a:ext cx="5333201" cy="370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50515_093141.jpg"/>
          <p:cNvPicPr>
            <a:picLocks noChangeAspect="1"/>
          </p:cNvPicPr>
          <p:nvPr/>
        </p:nvPicPr>
        <p:blipFill>
          <a:blip r:embed="rId4" cstate="print"/>
          <a:srcRect r="11764"/>
          <a:stretch>
            <a:fillRect/>
          </a:stretch>
        </p:blipFill>
        <p:spPr>
          <a:xfrm>
            <a:off x="6656522" y="2913681"/>
            <a:ext cx="5399181" cy="344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51" y="3750352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7003" y="4541804"/>
            <a:ext cx="228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Segoe Script" panose="030B0504020000000003" pitchFamily="66" charset="0"/>
              </a:rPr>
              <a:t>Получение письма с картой</a:t>
            </a:r>
            <a:endParaRPr lang="ru-RU" sz="20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1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250515_093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33" y="348710"/>
            <a:ext cx="4924464" cy="3541365"/>
          </a:xfrm>
          <a:prstGeom prst="rect">
            <a:avLst/>
          </a:prstGeom>
        </p:spPr>
      </p:pic>
      <p:pic>
        <p:nvPicPr>
          <p:cNvPr id="7" name="Рисунок 6" descr="20250515_093959.jpg"/>
          <p:cNvPicPr>
            <a:picLocks noChangeAspect="1"/>
          </p:cNvPicPr>
          <p:nvPr/>
        </p:nvPicPr>
        <p:blipFill>
          <a:blip r:embed="rId4" cstate="print"/>
          <a:srcRect r="26084"/>
          <a:stretch>
            <a:fillRect/>
          </a:stretch>
        </p:blipFill>
        <p:spPr>
          <a:xfrm rot="10800000">
            <a:off x="5633635" y="2479727"/>
            <a:ext cx="6192435" cy="3769963"/>
          </a:xfrm>
          <a:prstGeom prst="rect">
            <a:avLst/>
          </a:prstGeom>
        </p:spPr>
      </p:pic>
      <p:pic>
        <p:nvPicPr>
          <p:cNvPr id="8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61" y="3843342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18" y="286718"/>
            <a:ext cx="2363729" cy="2363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4975" y="4809662"/>
            <a:ext cx="1547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Станция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Бабы Яги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88467" y="1071988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Станция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Профессора 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45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250515_095030.jpg"/>
          <p:cNvPicPr>
            <a:picLocks noChangeAspect="1"/>
          </p:cNvPicPr>
          <p:nvPr/>
        </p:nvPicPr>
        <p:blipFill>
          <a:blip r:embed="rId3" cstate="print"/>
          <a:srcRect t="22825"/>
          <a:stretch>
            <a:fillRect/>
          </a:stretch>
        </p:blipFill>
        <p:spPr>
          <a:xfrm>
            <a:off x="637146" y="483517"/>
            <a:ext cx="4736698" cy="548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50515_09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7106" y="572533"/>
            <a:ext cx="4524955" cy="531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16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50515_10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929898" y="891152"/>
            <a:ext cx="10306373" cy="4637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34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250515_101036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5253926" y="2515212"/>
            <a:ext cx="6687518" cy="3760282"/>
          </a:xfrm>
          <a:prstGeom prst="rect">
            <a:avLst/>
          </a:prstGeom>
        </p:spPr>
      </p:pic>
      <p:pic>
        <p:nvPicPr>
          <p:cNvPr id="5" name="Рисунок 4" descr="IMG_20250515_0957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475" y="201478"/>
            <a:ext cx="5815822" cy="327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86" y="3685777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57" y="0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Станция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Бабы Яги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2792" y="4654679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Станция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Елены Премудрой</a:t>
            </a:r>
            <a:endParaRPr lang="ru-RU" dirty="0"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12453" y="1102984"/>
            <a:ext cx="1978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Станция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Кощея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Бессмертного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57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250515_102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981" y="216976"/>
            <a:ext cx="5704725" cy="3215899"/>
          </a:xfrm>
          <a:prstGeom prst="rect">
            <a:avLst/>
          </a:prstGeom>
        </p:spPr>
      </p:pic>
      <p:pic>
        <p:nvPicPr>
          <p:cNvPr id="6" name="Рисунок 5" descr="IMG_20250515_101506.jpg"/>
          <p:cNvPicPr>
            <a:picLocks noChangeAspect="1"/>
          </p:cNvPicPr>
          <p:nvPr/>
        </p:nvPicPr>
        <p:blipFill>
          <a:blip r:embed="rId4" cstate="print"/>
          <a:srcRect t="16371" r="36504"/>
          <a:stretch>
            <a:fillRect/>
          </a:stretch>
        </p:blipFill>
        <p:spPr>
          <a:xfrm>
            <a:off x="5672381" y="1480087"/>
            <a:ext cx="6119522" cy="4531937"/>
          </a:xfrm>
          <a:prstGeom prst="rect">
            <a:avLst/>
          </a:prstGeom>
        </p:spPr>
      </p:pic>
      <p:pic>
        <p:nvPicPr>
          <p:cNvPr id="8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47" y="3600535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50765" y="4600435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Segoe Script" panose="030B0504020000000003" pitchFamily="66" charset="0"/>
              </a:rPr>
              <a:t>Знакомство </a:t>
            </a:r>
          </a:p>
          <a:p>
            <a:pPr algn="ctr"/>
            <a:r>
              <a:rPr lang="ru-RU" dirty="0" smtClean="0">
                <a:latin typeface="Segoe Script" panose="030B0504020000000003" pitchFamily="66" charset="0"/>
              </a:rPr>
              <a:t>с классом</a:t>
            </a:r>
            <a:endParaRPr lang="ru-RU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02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20250515_102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27" y="271220"/>
            <a:ext cx="6378294" cy="3595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50515_102548.jpg"/>
          <p:cNvPicPr>
            <a:picLocks noChangeAspect="1"/>
          </p:cNvPicPr>
          <p:nvPr/>
        </p:nvPicPr>
        <p:blipFill>
          <a:blip r:embed="rId4" cstate="print"/>
          <a:srcRect r="18479"/>
          <a:stretch>
            <a:fillRect/>
          </a:stretch>
        </p:blipFill>
        <p:spPr>
          <a:xfrm>
            <a:off x="6313333" y="2533974"/>
            <a:ext cx="5659108" cy="391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papik.pro/grafic/uploads/posts/2023-04/1682358254_papik-pro-p-stikeri-kruglie-nakleiki-vektor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5" y="3840759"/>
            <a:ext cx="2921668" cy="2921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67003" y="4980143"/>
            <a:ext cx="256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Segoe Script" panose="030B0504020000000003" pitchFamily="66" charset="0"/>
              </a:rPr>
              <a:t>Сладкое дерево</a:t>
            </a:r>
            <a:endParaRPr lang="ru-RU" sz="2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454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83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положительной мотивации к обучению у старших дошкольников как одна из психологических составляющих готовности к школе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Mariy</dc:creator>
  <cp:lastModifiedBy>Helmi</cp:lastModifiedBy>
  <cp:revision>13</cp:revision>
  <dcterms:created xsi:type="dcterms:W3CDTF">2023-10-20T10:06:26Z</dcterms:created>
  <dcterms:modified xsi:type="dcterms:W3CDTF">2025-10-22T20:43:06Z</dcterms:modified>
</cp:coreProperties>
</file>