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86" r:id="rId5"/>
    <p:sldId id="272" r:id="rId6"/>
    <p:sldId id="277" r:id="rId7"/>
    <p:sldId id="259" r:id="rId8"/>
    <p:sldId id="264" r:id="rId9"/>
    <p:sldId id="275" r:id="rId10"/>
    <p:sldId id="278" r:id="rId11"/>
    <p:sldId id="260" r:id="rId12"/>
    <p:sldId id="267" r:id="rId13"/>
    <p:sldId id="280" r:id="rId14"/>
    <p:sldId id="273" r:id="rId15"/>
    <p:sldId id="279" r:id="rId16"/>
    <p:sldId id="282" r:id="rId17"/>
    <p:sldId id="265" r:id="rId18"/>
    <p:sldId id="271" r:id="rId19"/>
    <p:sldId id="263" r:id="rId20"/>
    <p:sldId id="268" r:id="rId21"/>
    <p:sldId id="293" r:id="rId22"/>
    <p:sldId id="270" r:id="rId23"/>
    <p:sldId id="283" r:id="rId24"/>
    <p:sldId id="292" r:id="rId25"/>
    <p:sldId id="291" r:id="rId26"/>
    <p:sldId id="296" r:id="rId27"/>
    <p:sldId id="295" r:id="rId28"/>
    <p:sldId id="289" r:id="rId29"/>
    <p:sldId id="290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3717925"/>
            <a:ext cx="8207375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4940300"/>
            <a:ext cx="8212138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A7C09660-5568-44DF-B9BC-88DA79EDD562}" type="datetimeFigureOut">
              <a:rPr lang="ru-RU" smtClean="0"/>
            </a:fld>
            <a:endParaRPr lang="ru-RU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22854C19-3339-4C44-BFCF-E50ACA11932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7C09660-5568-44DF-B9BC-88DA79EDD562}" type="datetimeFigureOut">
              <a:rPr lang="ru-RU" smtClean="0"/>
            </a:fld>
            <a:endParaRPr lang="ru-RU" dirty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 dirty="0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2854C19-3339-4C44-BFCF-E50ACA11932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7C09660-5568-44DF-B9BC-88DA79EDD562}" type="datetimeFigureOut">
              <a:rPr lang="ru-RU" smtClean="0"/>
            </a:fld>
            <a:endParaRPr lang="ru-RU" dirty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 dirty="0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2854C19-3339-4C44-BFCF-E50ACA11932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7C09660-5568-44DF-B9BC-88DA79EDD562}" type="datetimeFigureOut">
              <a:rPr lang="ru-RU" smtClean="0"/>
            </a:fld>
            <a:endParaRPr lang="ru-RU" dirty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 dirty="0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2854C19-3339-4C44-BFCF-E50ACA11932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7C09660-5568-44DF-B9BC-88DA79EDD562}" type="datetimeFigureOut">
              <a:rPr lang="ru-RU" smtClean="0"/>
            </a:fld>
            <a:endParaRPr lang="ru-RU" dirty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 dirty="0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2854C19-3339-4C44-BFCF-E50ACA11932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7C09660-5568-44DF-B9BC-88DA79EDD562}" type="datetimeFigureOut">
              <a:rPr lang="ru-RU" smtClean="0"/>
            </a:fld>
            <a:endParaRPr lang="ru-RU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2854C19-3339-4C44-BFCF-E50ACA11932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7C09660-5568-44DF-B9BC-88DA79EDD562}" type="datetimeFigureOut">
              <a:rPr lang="ru-RU" smtClean="0"/>
            </a:fld>
            <a:endParaRPr lang="ru-RU" dirty="0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 dirty="0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2854C19-3339-4C44-BFCF-E50ACA11932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7C09660-5568-44DF-B9BC-88DA79EDD562}" type="datetimeFigureOut">
              <a:rPr lang="ru-RU" smtClean="0"/>
            </a:fld>
            <a:endParaRPr lang="ru-RU" dirty="0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 dirty="0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2854C19-3339-4C44-BFCF-E50ACA11932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7C09660-5568-44DF-B9BC-88DA79EDD562}" type="datetimeFigureOut">
              <a:rPr lang="ru-RU" smtClean="0"/>
            </a:fld>
            <a:endParaRPr lang="ru-RU" dirty="0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 dirty="0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2854C19-3339-4C44-BFCF-E50ACA11932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7C09660-5568-44DF-B9BC-88DA79EDD562}" type="datetimeFigureOut">
              <a:rPr lang="ru-RU" smtClean="0"/>
            </a:fld>
            <a:endParaRPr lang="ru-RU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2854C19-3339-4C44-BFCF-E50ACA11932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7C09660-5568-44DF-B9BC-88DA79EDD562}" type="datetimeFigureOut">
              <a:rPr lang="ru-RU" smtClean="0"/>
            </a:fld>
            <a:endParaRPr lang="ru-RU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22854C19-3339-4C44-BFCF-E50ACA11932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A7C09660-5568-44DF-B9BC-88DA79EDD562}" type="datetimeFigureOut">
              <a:rPr lang="ru-RU" smtClean="0"/>
            </a:fld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22854C19-3339-4C44-BFCF-E50ACA119324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964" y="1340262"/>
            <a:ext cx="55446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из опыта работы на тему :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подходы к воспитанию патриотизма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дошкольного возраста»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992" y="5373216"/>
            <a:ext cx="439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Жвавая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М.В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255" y="260350"/>
            <a:ext cx="86975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№8 комбинированного вида муниципального образования Щербиновский район станица Старощербиновская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QEMQ9334.JPG"/>
          <p:cNvPicPr>
            <a:picLocks noChangeAspect="1"/>
          </p:cNvPicPr>
          <p:nvPr/>
        </p:nvPicPr>
        <p:blipFill>
          <a:blip r:embed="rId1" cstate="print"/>
          <a:srcRect t="16400"/>
          <a:stretch>
            <a:fillRect/>
          </a:stretch>
        </p:blipFill>
        <p:spPr>
          <a:xfrm rot="360000">
            <a:off x="6660515" y="3284855"/>
            <a:ext cx="1973580" cy="293433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873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779912" y="2852936"/>
            <a:ext cx="5088565" cy="381642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 descr="IMG_8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4896544" cy="367240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12160" y="1196752"/>
            <a:ext cx="222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Книжная выставка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8736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683568" y="836712"/>
            <a:ext cx="3834426" cy="511256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 descr="IMG_9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295969" y="1472783"/>
            <a:ext cx="5088565" cy="381642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51920" y="404664"/>
            <a:ext cx="245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книг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E9364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t="41992"/>
          <a:stretch>
            <a:fillRect/>
          </a:stretch>
        </p:blipFill>
        <p:spPr>
          <a:xfrm>
            <a:off x="1115616" y="1700808"/>
            <a:ext cx="7178034" cy="462335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3768" y="764704"/>
            <a:ext cx="492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альбома «Богатыри России»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768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67944" y="2636912"/>
            <a:ext cx="4776531" cy="358239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 descr="IMG_4415.JPG"/>
          <p:cNvPicPr>
            <a:picLocks noChangeAspect="1"/>
          </p:cNvPicPr>
          <p:nvPr/>
        </p:nvPicPr>
        <p:blipFill>
          <a:blip r:embed="rId2" cstate="print"/>
          <a:srcRect t="9051" r="12988"/>
          <a:stretch>
            <a:fillRect/>
          </a:stretch>
        </p:blipFill>
        <p:spPr>
          <a:xfrm>
            <a:off x="251521" y="260647"/>
            <a:ext cx="4752528" cy="372569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144186" y="1196752"/>
            <a:ext cx="3078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Книжная выставка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«Русские народные сказки»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8" y="6309320"/>
            <a:ext cx="377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«Назови героя сказки»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6236.JPG"/>
          <p:cNvPicPr>
            <a:picLocks noChangeAspect="1"/>
          </p:cNvPicPr>
          <p:nvPr/>
        </p:nvPicPr>
        <p:blipFill>
          <a:blip r:embed="rId1" cstate="print"/>
          <a:srcRect l="14563" t="13251" r="4326"/>
          <a:stretch>
            <a:fillRect/>
          </a:stretch>
        </p:blipFill>
        <p:spPr>
          <a:xfrm>
            <a:off x="4745239" y="2996952"/>
            <a:ext cx="4398761" cy="35283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 descr="IMG_E6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5" y="260648"/>
            <a:ext cx="4608513" cy="394530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2080" y="1412776"/>
            <a:ext cx="3665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русских народных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 ,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IMG_3773.JPG"/>
          <p:cNvPicPr>
            <a:picLocks noChangeAspect="1"/>
          </p:cNvPicPr>
          <p:nvPr/>
        </p:nvPicPr>
        <p:blipFill>
          <a:blip r:embed="rId3" cstate="print"/>
          <a:srcRect l="4326" t="3801" r="21650"/>
          <a:stretch>
            <a:fillRect/>
          </a:stretch>
        </p:blipFill>
        <p:spPr>
          <a:xfrm>
            <a:off x="899592" y="3429000"/>
            <a:ext cx="3250666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76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31432" y="3023574"/>
            <a:ext cx="5112568" cy="38344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444208" y="1628800"/>
            <a:ext cx="202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 России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IMG_88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5568619" cy="417646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8828.JPG"/>
          <p:cNvPicPr>
            <a:picLocks noChangeAspect="1"/>
          </p:cNvPicPr>
          <p:nvPr/>
        </p:nvPicPr>
        <p:blipFill>
          <a:blip r:embed="rId1" cstate="print"/>
          <a:srcRect l="10350" t="40233" r="8150"/>
          <a:stretch>
            <a:fillRect/>
          </a:stretch>
        </p:blipFill>
        <p:spPr>
          <a:xfrm>
            <a:off x="251520" y="332655"/>
            <a:ext cx="4104456" cy="401324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220072" y="1700808"/>
            <a:ext cx="216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 матрешки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IMG_0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3068960"/>
            <a:ext cx="4716016" cy="353701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289.JPG"/>
          <p:cNvPicPr>
            <a:picLocks noChangeAspect="1"/>
          </p:cNvPicPr>
          <p:nvPr/>
        </p:nvPicPr>
        <p:blipFill>
          <a:blip r:embed="rId1" cstate="print"/>
          <a:srcRect l="10909" r="22273"/>
          <a:stretch>
            <a:fillRect/>
          </a:stretch>
        </p:blipFill>
        <p:spPr>
          <a:xfrm>
            <a:off x="323528" y="260648"/>
            <a:ext cx="4320480" cy="484952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88024" y="1700808"/>
            <a:ext cx="408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русскими художниками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IMG_0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429000"/>
            <a:ext cx="4224469" cy="316835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806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23528" y="404664"/>
            <a:ext cx="4788024" cy="359101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 descr="8a93a9c8-4703-444a-ac1e-a8904d2bae8a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14563" r="25588"/>
          <a:stretch>
            <a:fillRect/>
          </a:stretch>
        </p:blipFill>
        <p:spPr>
          <a:xfrm>
            <a:off x="4688542" y="2636912"/>
            <a:ext cx="4302404" cy="404833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213596" y="1268760"/>
            <a:ext cx="2017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«Яблочный спас»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84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51520" y="188640"/>
            <a:ext cx="4248472" cy="318635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 descr="IMG_8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501008"/>
            <a:ext cx="4211960" cy="315897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 descr="IMG_88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88640"/>
            <a:ext cx="4283968" cy="321297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 descr="IMG_88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483006"/>
            <a:ext cx="4320480" cy="324036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923928" y="3140968"/>
            <a:ext cx="130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196752"/>
            <a:ext cx="8136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о стране, воспитание гуманной, духовно-нравственной личности, достойных будущих граждан России, патриотов своего Отечества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любовь к своей стране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-расширять знания о символике страны (флаг, герб, гимн)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 представлений о народах России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декоративно-прикладному искусству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чувство гордости за своих соотечественников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BVA223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11760" y="764704"/>
            <a:ext cx="5256584" cy="296024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419872" y="332656"/>
            <a:ext cx="361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музей с родителями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DCRL7701.JPG"/>
          <p:cNvPicPr>
            <a:picLocks noChangeAspect="1"/>
          </p:cNvPicPr>
          <p:nvPr/>
        </p:nvPicPr>
        <p:blipFill>
          <a:blip r:embed="rId2" cstate="print"/>
          <a:srcRect l="13775"/>
          <a:stretch>
            <a:fillRect/>
          </a:stretch>
        </p:blipFill>
        <p:spPr>
          <a:xfrm>
            <a:off x="4902756" y="4077072"/>
            <a:ext cx="3989723" cy="260576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 descr="IMG_0492.JPG"/>
          <p:cNvPicPr>
            <a:picLocks noChangeAspect="1"/>
          </p:cNvPicPr>
          <p:nvPr/>
        </p:nvPicPr>
        <p:blipFill>
          <a:blip r:embed="rId3" cstate="print"/>
          <a:srcRect t="7572"/>
          <a:stretch>
            <a:fillRect/>
          </a:stretch>
        </p:blipFill>
        <p:spPr>
          <a:xfrm>
            <a:off x="395536" y="4077072"/>
            <a:ext cx="3803915" cy="263691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RCA551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688056" y="2276872"/>
            <a:ext cx="3113757" cy="41490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 descr="YDJA13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5088565" cy="381642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 descr="KIZY9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212976"/>
            <a:ext cx="2377345" cy="3167813"/>
          </a:xfrm>
          <a:prstGeom prst="rect">
            <a:avLst/>
          </a:prstGeom>
        </p:spPr>
      </p:pic>
      <p:pic>
        <p:nvPicPr>
          <p:cNvPr id="9" name="Рисунок 8" descr="LYEQ36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9" y="403384"/>
            <a:ext cx="2304256" cy="3070421"/>
          </a:xfrm>
          <a:prstGeom prst="rect">
            <a:avLst/>
          </a:prstGeom>
        </p:spPr>
      </p:pic>
      <p:pic>
        <p:nvPicPr>
          <p:cNvPr id="10" name="Рисунок 9" descr="YGDI48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3717032"/>
            <a:ext cx="2016224" cy="2688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3848" y="0"/>
            <a:ext cx="365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памятным местам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FEI6379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95536" y="644691"/>
            <a:ext cx="4032448" cy="537659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 descr="FYOV52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8015" y="620689"/>
            <a:ext cx="4050449" cy="54006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03848" y="188640"/>
            <a:ext cx="359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помним, мы гордимся, чтим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MD957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9512" y="476671"/>
            <a:ext cx="4320480" cy="600404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 descr="MVBUE59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76672"/>
            <a:ext cx="4235954" cy="600676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07904" y="0"/>
            <a:ext cx="146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RW960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9512" y="260648"/>
            <a:ext cx="4109191" cy="547260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 descr="LSBO18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484784"/>
            <a:ext cx="3744416" cy="498680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36096" y="620688"/>
            <a:ext cx="288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«Блокадный хлеб»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DIV150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860032" y="1916831"/>
            <a:ext cx="3528392" cy="470452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 descr="IMFU7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4050450" cy="54006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508104" y="476672"/>
            <a:ext cx="2887265" cy="36933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«Блокадный хлеб»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WKN722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771800" y="2132856"/>
            <a:ext cx="6005233" cy="450912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 descr="IMG_5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283968" cy="321297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40152" y="764704"/>
            <a:ext cx="283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«Письмо солдату»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E9759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275856" y="3645024"/>
            <a:ext cx="2750307" cy="300847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Рисунок 3" descr="DQCK7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92696"/>
            <a:ext cx="2970330" cy="396044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 descr="HMAF42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764704"/>
            <a:ext cx="2880320" cy="38404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07904" y="260648"/>
            <a:ext cx="295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«Снежинка добра»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0744.JPG"/>
          <p:cNvPicPr>
            <a:picLocks noChangeAspect="1"/>
          </p:cNvPicPr>
          <p:nvPr/>
        </p:nvPicPr>
        <p:blipFill>
          <a:blip r:embed="rId1" cstate="print"/>
          <a:srcRect l="19288" t="15350" b="18501"/>
          <a:stretch>
            <a:fillRect/>
          </a:stretch>
        </p:blipFill>
        <p:spPr>
          <a:xfrm rot="5400000">
            <a:off x="5005217" y="1123575"/>
            <a:ext cx="4852726" cy="29828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 descr="IMG_0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308312" y="2380320"/>
            <a:ext cx="4860032" cy="364502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Рисунок 7" descr="IMG_07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536504" cy="340237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9512" y="4293096"/>
            <a:ext cx="252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А.Н.Коштур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688" y="2564904"/>
            <a:ext cx="5991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275856" y="260648"/>
            <a:ext cx="2808312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работы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876256" y="2564904"/>
            <a:ext cx="2016224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372200" y="5013176"/>
            <a:ext cx="2520280" cy="9144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23528" y="980728"/>
            <a:ext cx="2232248" cy="914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23528" y="2636912"/>
            <a:ext cx="2376264" cy="98640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 общения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39552" y="4941168"/>
            <a:ext cx="2448272" cy="93610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275856" y="1844824"/>
            <a:ext cx="2736304" cy="12241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альбомов, иллюстраций, картин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707904" y="5517232"/>
            <a:ext cx="2088232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Экскурсии,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прогулки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491880" y="3645024"/>
            <a:ext cx="2592288" cy="10801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732240" y="1052736"/>
            <a:ext cx="2016224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300192" y="1124744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876256" y="2204864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275856" y="1052736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2555776" y="2348880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>
            <a:off x="2267744" y="4005064"/>
            <a:ext cx="36004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7380312" y="4077072"/>
            <a:ext cx="50405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2843808" y="5661248"/>
            <a:ext cx="64807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H="1">
            <a:off x="5868144" y="5661248"/>
            <a:ext cx="64807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>
            <a:off x="4716016" y="126876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4716016" y="321297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>
            <a:off x="4788024" y="4869160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298.JPG"/>
          <p:cNvPicPr>
            <a:picLocks noChangeAspect="1"/>
          </p:cNvPicPr>
          <p:nvPr/>
        </p:nvPicPr>
        <p:blipFill>
          <a:blip r:embed="rId1" cstate="print"/>
          <a:srcRect r="14458"/>
          <a:stretch>
            <a:fillRect/>
          </a:stretch>
        </p:blipFill>
        <p:spPr>
          <a:xfrm>
            <a:off x="323528" y="332656"/>
            <a:ext cx="5400600" cy="473503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 descr="IMG_E67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3789040"/>
            <a:ext cx="2830459" cy="285780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28184" y="908720"/>
            <a:ext cx="2710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Патриотический уголок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30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5400000">
            <a:off x="3905926" y="1322766"/>
            <a:ext cx="5616624" cy="421246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 descr="IMG_9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53558" y="1325765"/>
            <a:ext cx="5640626" cy="423047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99592" y="18864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«Лабиринты»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188640"/>
            <a:ext cx="4336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«Достопримечательности России»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8833.JPG"/>
          <p:cNvPicPr>
            <a:picLocks noChangeAspect="1"/>
          </p:cNvPicPr>
          <p:nvPr/>
        </p:nvPicPr>
        <p:blipFill>
          <a:blip r:embed="rId1" cstate="print"/>
          <a:srcRect l="18232" r="20128"/>
          <a:stretch>
            <a:fillRect/>
          </a:stretch>
        </p:blipFill>
        <p:spPr>
          <a:xfrm>
            <a:off x="323528" y="260648"/>
            <a:ext cx="2808312" cy="341695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 descr="IMG_8764.JPG"/>
          <p:cNvPicPr>
            <a:picLocks noChangeAspect="1"/>
          </p:cNvPicPr>
          <p:nvPr/>
        </p:nvPicPr>
        <p:blipFill>
          <a:blip r:embed="rId2" cstate="print"/>
          <a:srcRect l="7300" t="13627"/>
          <a:stretch>
            <a:fillRect/>
          </a:stretch>
        </p:blipFill>
        <p:spPr>
          <a:xfrm>
            <a:off x="2123728" y="3501008"/>
            <a:ext cx="4572000" cy="319497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 flipH="1">
            <a:off x="3275856" y="105273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символикой страны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2924944"/>
            <a:ext cx="190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Народы России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IMG_8728.JPG"/>
          <p:cNvPicPr>
            <a:picLocks noChangeAspect="1"/>
          </p:cNvPicPr>
          <p:nvPr/>
        </p:nvPicPr>
        <p:blipFill>
          <a:blip r:embed="rId3" cstate="print"/>
          <a:srcRect l="9401" t="24800" r="13601"/>
          <a:stretch>
            <a:fillRect/>
          </a:stretch>
        </p:blipFill>
        <p:spPr>
          <a:xfrm>
            <a:off x="5868144" y="476672"/>
            <a:ext cx="2664296" cy="346938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NQOH1889.JPG"/>
          <p:cNvPicPr>
            <a:picLocks noChangeAspect="1"/>
          </p:cNvPicPr>
          <p:nvPr/>
        </p:nvPicPr>
        <p:blipFill>
          <a:blip r:embed="rId1" cstate="print"/>
          <a:srcRect l="10653" t="17589" r="23352"/>
          <a:stretch>
            <a:fillRect/>
          </a:stretch>
        </p:blipFill>
        <p:spPr>
          <a:xfrm>
            <a:off x="323528" y="260648"/>
            <a:ext cx="4992317" cy="351076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 descr="IMG_87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5487" y="2924944"/>
            <a:ext cx="4608513" cy="345638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71600" y="4293096"/>
            <a:ext cx="325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государственного флага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177281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территории детского сада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XGZF8523.JPG"/>
          <p:cNvPicPr>
            <a:picLocks noChangeAspect="1"/>
          </p:cNvPicPr>
          <p:nvPr/>
        </p:nvPicPr>
        <p:blipFill>
          <a:blip r:embed="rId1" cstate="print"/>
          <a:srcRect b="16400"/>
          <a:stretch>
            <a:fillRect/>
          </a:stretch>
        </p:blipFill>
        <p:spPr>
          <a:xfrm>
            <a:off x="5004048" y="620688"/>
            <a:ext cx="3876051" cy="576063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 descr="BKAQ6869.JPG"/>
          <p:cNvPicPr>
            <a:picLocks noChangeAspect="1"/>
          </p:cNvPicPr>
          <p:nvPr/>
        </p:nvPicPr>
        <p:blipFill>
          <a:blip r:embed="rId2" cstate="print"/>
          <a:srcRect r="6667"/>
          <a:stretch>
            <a:fillRect/>
          </a:stretch>
        </p:blipFill>
        <p:spPr>
          <a:xfrm>
            <a:off x="323528" y="548680"/>
            <a:ext cx="4082854" cy="583264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995936" y="188640"/>
            <a:ext cx="266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с родителями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8756.JPG"/>
          <p:cNvPicPr>
            <a:picLocks noChangeAspect="1"/>
          </p:cNvPicPr>
          <p:nvPr/>
        </p:nvPicPr>
        <p:blipFill>
          <a:blip r:embed="rId1" cstate="print"/>
          <a:srcRect t="14359" b="10257"/>
          <a:stretch>
            <a:fillRect/>
          </a:stretch>
        </p:blipFill>
        <p:spPr>
          <a:xfrm>
            <a:off x="395536" y="260647"/>
            <a:ext cx="4155192" cy="417646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06796" y="2348880"/>
            <a:ext cx="453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 «Россия-Родина моя»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IMG_9605.JPG"/>
          <p:cNvPicPr>
            <a:picLocks noChangeAspect="1"/>
          </p:cNvPicPr>
          <p:nvPr/>
        </p:nvPicPr>
        <p:blipFill>
          <a:blip r:embed="rId2" cstate="print"/>
          <a:srcRect l="6452" r="6452" b="9677"/>
          <a:stretch>
            <a:fillRect/>
          </a:stretch>
        </p:blipFill>
        <p:spPr>
          <a:xfrm>
            <a:off x="4860032" y="3429000"/>
            <a:ext cx="4104456" cy="319235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1677</Words>
  <Application>WPS Presentation</Application>
  <PresentationFormat>Экран (4:3)</PresentationFormat>
  <Paragraphs>105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Green Color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DOU</cp:lastModifiedBy>
  <cp:revision>236</cp:revision>
  <dcterms:created xsi:type="dcterms:W3CDTF">2024-11-23T12:07:00Z</dcterms:created>
  <dcterms:modified xsi:type="dcterms:W3CDTF">2025-02-17T06:45:39Z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E2CFA63C8F584AE98027B559E3CBF6EE_12</vt:lpwstr>
  </property>
  <property fmtid="{D5CDD505-2E9C-101B-9397-08002B2CF9AE}" pid="3" name="KSOProductBuildVer">
    <vt:lpwstr>1049-12.2.0.19805</vt:lpwstr>
  </property>
</Properties>
</file>