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510B-137E-41A7-98C6-56AEB97B32D7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B0E3969-9C4B-4DE7-BAFD-B7FB11256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222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510B-137E-41A7-98C6-56AEB97B32D7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0E3969-9C4B-4DE7-BAFD-B7FB11256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564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510B-137E-41A7-98C6-56AEB97B32D7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0E3969-9C4B-4DE7-BAFD-B7FB11256D7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5024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510B-137E-41A7-98C6-56AEB97B32D7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0E3969-9C4B-4DE7-BAFD-B7FB11256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608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510B-137E-41A7-98C6-56AEB97B32D7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0E3969-9C4B-4DE7-BAFD-B7FB11256D7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7038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510B-137E-41A7-98C6-56AEB97B32D7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0E3969-9C4B-4DE7-BAFD-B7FB11256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313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510B-137E-41A7-98C6-56AEB97B32D7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3969-9C4B-4DE7-BAFD-B7FB11256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979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510B-137E-41A7-98C6-56AEB97B32D7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3969-9C4B-4DE7-BAFD-B7FB11256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2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510B-137E-41A7-98C6-56AEB97B32D7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3969-9C4B-4DE7-BAFD-B7FB11256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254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510B-137E-41A7-98C6-56AEB97B32D7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0E3969-9C4B-4DE7-BAFD-B7FB11256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97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510B-137E-41A7-98C6-56AEB97B32D7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B0E3969-9C4B-4DE7-BAFD-B7FB11256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75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510B-137E-41A7-98C6-56AEB97B32D7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B0E3969-9C4B-4DE7-BAFD-B7FB11256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70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510B-137E-41A7-98C6-56AEB97B32D7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3969-9C4B-4DE7-BAFD-B7FB11256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43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510B-137E-41A7-98C6-56AEB97B32D7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3969-9C4B-4DE7-BAFD-B7FB11256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50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510B-137E-41A7-98C6-56AEB97B32D7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3969-9C4B-4DE7-BAFD-B7FB11256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37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510B-137E-41A7-98C6-56AEB97B32D7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0E3969-9C4B-4DE7-BAFD-B7FB11256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69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8510B-137E-41A7-98C6-56AEB97B32D7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B0E3969-9C4B-4DE7-BAFD-B7FB11256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28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1143000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 игрушки, а гаджеты: как цифровая среда формирует мозг современного ребенка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17813" y="3977279"/>
            <a:ext cx="8915399" cy="1126283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pPr algn="r"/>
            <a:r>
              <a:rPr lang="ru-RU" sz="9600" dirty="0" smtClean="0"/>
              <a:t>Овсепян Маргарита Эдуардовна </a:t>
            </a:r>
          </a:p>
          <a:p>
            <a:pPr algn="r"/>
            <a:r>
              <a:rPr lang="ru-RU" sz="9600" dirty="0" smtClean="0"/>
              <a:t>Педагог-психолог МАДОУ№37</a:t>
            </a:r>
          </a:p>
          <a:p>
            <a:pPr algn="r"/>
            <a:r>
              <a:rPr lang="ru-RU" sz="9600" dirty="0" smtClean="0"/>
              <a:t>Психолог-консультант</a:t>
            </a:r>
          </a:p>
          <a:p>
            <a:pPr algn="r"/>
            <a:r>
              <a:rPr lang="ru-RU" sz="9600" dirty="0" smtClean="0"/>
              <a:t>Психолог-тренер</a:t>
            </a:r>
          </a:p>
          <a:p>
            <a:pPr algn="r"/>
            <a:r>
              <a:rPr lang="ru-RU" sz="9600" dirty="0" err="1"/>
              <a:t>Н</a:t>
            </a:r>
            <a:r>
              <a:rPr lang="ru-RU" sz="9600" dirty="0" err="1" smtClean="0"/>
              <a:t>ейропсихолог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333236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30" y="-164746"/>
            <a:ext cx="9646558" cy="745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20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8988" t="27188" r="48335" b="4983"/>
          <a:stretch/>
        </p:blipFill>
        <p:spPr>
          <a:xfrm>
            <a:off x="411480" y="0"/>
            <a:ext cx="11504612" cy="767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66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8011" t="32855" r="47901" b="7349"/>
          <a:stretch/>
        </p:blipFill>
        <p:spPr>
          <a:xfrm>
            <a:off x="11945" y="-7825"/>
            <a:ext cx="12180055" cy="686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22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4405" y="2741521"/>
            <a:ext cx="8911687" cy="128089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67708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</TotalTime>
  <Words>26</Words>
  <Application>Microsoft Office PowerPoint</Application>
  <PresentationFormat>Широкоэкранный</PresentationFormat>
  <Paragraphs>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Легкий дым</vt:lpstr>
      <vt:lpstr>Не игрушки, а гаджеты: как цифровая среда формирует мозг современного ребенка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игрушки, а гаджеты: как цифровая среда формирует мозг современного ребенка</dc:title>
  <dc:creator>777</dc:creator>
  <cp:lastModifiedBy>777</cp:lastModifiedBy>
  <cp:revision>2</cp:revision>
  <dcterms:created xsi:type="dcterms:W3CDTF">2025-10-23T09:26:24Z</dcterms:created>
  <dcterms:modified xsi:type="dcterms:W3CDTF">2025-10-23T09:40:22Z</dcterms:modified>
</cp:coreProperties>
</file>