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0" r:id="rId5"/>
    <p:sldId id="264" r:id="rId6"/>
    <p:sldId id="259" r:id="rId7"/>
    <p:sldId id="258" r:id="rId8"/>
    <p:sldId id="270" r:id="rId9"/>
    <p:sldId id="262" r:id="rId10"/>
    <p:sldId id="261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F7C34-EE5A-4B11-A078-E5CC70C33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101CB-762C-494E-BF74-80A556236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1C55BF-FB89-4E6D-9E78-AC0B2B29D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991C9-A709-4097-BF5C-6263CD5D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1DC14-8884-4DBB-8648-235741D1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7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5D22F-4739-46F4-81E1-D2FF1BE4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CF3D91-8880-4E94-A2D4-DEAC36790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999C11-2937-4055-AC53-0355B500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1139F6-E8EA-496E-8296-AF6F431B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9DE3C8-BE86-4532-AEAA-D2702B4A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04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2E50D8-EA65-4611-BCAC-F61C9F6F1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B0AB6E-B67E-408D-AFFC-F15F74C39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64537-9714-4321-B68B-BDEB3852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9FBE42-0E74-4699-9042-126D6C97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9BA37-74C2-4B43-B8D0-588BC335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2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86667-1E03-4FD8-A622-F7BDEB5F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B269E3-BD28-4F99-A7C6-B29B69B8D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641D9-73EE-4EFA-99E7-92FC5C8D3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71FAB-3088-4499-B182-48009D82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9BB77-7A9F-4077-B780-11207BF5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48C6-53AC-460D-AD74-B478B33C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288965-D3FB-491E-82C0-7B9A180C4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03CBC-21CD-4018-8AFC-7D3C1607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D3495F-D144-4DED-8037-FCF056A8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823A2-260B-4416-865C-5A95A1F8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C1BFE-4C65-41A9-836F-EAFE6E23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6BE00-6D09-4AB9-82A4-929641EC0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2CFDE9-80BB-4435-8A84-9C22292A2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C2B91-A917-471B-9209-B00B36145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09BCEE-90A4-4212-A242-EDE9D4E7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81DDB-51FC-4B2C-9B63-CB8D44A1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1B153-4E21-433A-9680-3C0D8122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5C68-0157-4B21-BECD-956385977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D4E8DA-D31D-419F-86C3-F4359DADB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DF1E20-613C-4A74-94A0-B18286F2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A96037-1B32-431F-B010-BC709B96D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5959D5-042C-4166-848A-87D6A41C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DB2233-E5F2-4427-B53E-8269CD0A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407274-A8E1-44E9-AECB-6DADCE06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2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ED3EA-D4EB-417A-A700-911DDD5F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463A6B-A24B-4F60-BD98-986ED35D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FF1B4F-C58F-4B9F-958F-76358172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75882D-0883-4BE0-84F3-C1595D2A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9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B590A2-A86F-432B-8735-8245125F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8A37CB-C3D5-4AA6-9FD5-F827EA53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B2E9A4-DA8E-458C-809E-88211E76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9FB67-C268-4F2B-A7C5-3ED16D98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0B51E-69D2-415B-8911-4B57A0BAE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418CA7-3F4C-4CDF-9A5B-4017B209D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284B55-12CA-42FF-AFD2-AD0CD7C9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11EEF-A9B3-404E-8EB8-11ED78434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E5E237-8AB0-406B-9215-DF03A45C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202C9-9B8C-477F-B321-2217EA4A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6D2948-2038-49D5-B107-34249611E7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D39E6D-A2AF-4197-AECA-8D13FFF05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180EEC-80B0-40FC-8389-B34D344C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3DF74C-6081-4725-8BE8-1502C4F8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F0F14-2376-4CCA-8080-AD083864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80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FD547-BFA3-4B70-96AA-04D29FA3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CBD0EE-8620-4A60-96EE-A6E86947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BFFC76-8C16-4641-86E7-3551559C6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4E444-440A-40D4-8F35-6AB9C7D43F76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9CCC4B-96A5-4482-977A-FAF5AC9FD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F0B21-3123-4454-8506-E7F11B23E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C76EF-F603-4538-8E83-02638C56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4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3E978-440D-49B5-891E-B70174BD5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9069" y="18543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как средство ознакомления детей дошкольного возраста с родным городом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07F191-36FF-4308-BD0C-FD96D1E1F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694" y="4436415"/>
            <a:ext cx="5658560" cy="850691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КУРНОСОВА ДИАНА ЕВГЕНЬЕВНА, ВОСПИТАТЕЛЬ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14CFB-2E1F-C0EE-B688-DB300D41B018}"/>
              </a:ext>
            </a:extLst>
          </p:cNvPr>
          <p:cNvSpPr txBox="1"/>
          <p:nvPr/>
        </p:nvSpPr>
        <p:spPr>
          <a:xfrm>
            <a:off x="350981" y="341745"/>
            <a:ext cx="1149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ЦЕНТР РАЗВИТИЯ РЕБЕНКА – ДЕТСКИЙ САД № 2 МО УСТЬ-ЛАБИНСКИЙ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420851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7FAF7-0C6B-44D0-9F9B-216E9671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18" y="-85154"/>
            <a:ext cx="10086109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ИГРА-БРОДИЛКА «НАШ ГОРОД»: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ОБСУЖДАЕМ ПРАВИЛА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/>
          <a:stretch/>
        </p:blipFill>
        <p:spPr bwMode="auto">
          <a:xfrm>
            <a:off x="90152" y="1188894"/>
            <a:ext cx="6233817" cy="50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7356" r="10756" b="23034"/>
          <a:stretch/>
        </p:blipFill>
        <p:spPr bwMode="auto">
          <a:xfrm>
            <a:off x="5834130" y="2672366"/>
            <a:ext cx="6207618" cy="400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44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A032B-9751-4BB8-9C7D-806890E81B32}"/>
              </a:ext>
            </a:extLst>
          </p:cNvPr>
          <p:cNvSpPr txBox="1"/>
          <p:nvPr/>
        </p:nvSpPr>
        <p:spPr>
          <a:xfrm>
            <a:off x="1034473" y="1432677"/>
            <a:ext cx="10086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5A7215-C4DB-45ED-B909-E560D8E7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6"/>
          <a:stretch/>
        </p:blipFill>
        <p:spPr>
          <a:xfrm rot="16200000">
            <a:off x="3945516" y="1948117"/>
            <a:ext cx="3956410" cy="586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8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08534-222B-4F8B-AD96-38FDEC56B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2226" y="2109513"/>
            <a:ext cx="6666080" cy="2387600"/>
          </a:xfrm>
        </p:spPr>
        <p:txBody>
          <a:bodyPr>
            <a:noAutofit/>
          </a:bodyPr>
          <a:lstStyle/>
          <a:p>
            <a:pPr marL="628650" algn="l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«ДЕТСТВО - КАЖДОДНЕВНОЕ ОТКРЫТИЕ МИРА , ПОЭТОМУ НАДО ДЕЛАТЬ ТАК, ЧТОБЫ ОНО СТАЛО, ПРЕЖДЕ ВСЕГО, ПОЗНАНИЕМ ЧЕЛОВЕКА И ОТЕЧЕСТВА, ИХ КРАСОТЫ И ВЕЛИЧИЯ»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 В.А.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4B3341-1091-4040-9C17-C01C9E1E5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2" r="3854"/>
          <a:stretch/>
        </p:blipFill>
        <p:spPr>
          <a:xfrm>
            <a:off x="6670622" y="900763"/>
            <a:ext cx="493176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3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272" y="465826"/>
            <a:ext cx="11517745" cy="2656936"/>
          </a:xfrm>
        </p:spPr>
        <p:txBody>
          <a:bodyPr/>
          <a:lstStyle/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– КАК СРЕДСТВО ЗНАКОМСТВА 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КУЛЬТУРОЙ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ДОСТОПРИМЕЧАТЕЛЬНОСТЯМИ ГОРОДА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A255ED-BFE1-4DDF-8072-074AB4F48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59" y="3519181"/>
            <a:ext cx="4463902" cy="31407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C1D76D-3F47-43D3-8AE8-C059A328B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3668962"/>
            <a:ext cx="4267731" cy="28412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38CC2-630B-448A-8F28-29360569F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8" t="3239" r="29421"/>
          <a:stretch/>
        </p:blipFill>
        <p:spPr>
          <a:xfrm>
            <a:off x="9339078" y="2439133"/>
            <a:ext cx="2756338" cy="42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DC0C9-D240-451F-BAC3-2BA7F7AF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3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ЗНАНИЯ О ГОРОДЕ УСТЬ-ЛАБИНСКЕ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69" y="1147507"/>
            <a:ext cx="4152977" cy="553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2" t="18511" r="29903" b="8858"/>
          <a:stretch/>
        </p:blipFill>
        <p:spPr bwMode="auto">
          <a:xfrm>
            <a:off x="1146220" y="1057149"/>
            <a:ext cx="3979571" cy="571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5" b="8873"/>
          <a:stretch/>
        </p:blipFill>
        <p:spPr bwMode="auto">
          <a:xfrm>
            <a:off x="5699944" y="1147507"/>
            <a:ext cx="5474664" cy="553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00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18" y="365125"/>
            <a:ext cx="11536218" cy="790815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СОЗДАНИЮ ИГР ПРО ГОРОД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1" b="5809"/>
          <a:stretch/>
        </p:blipFill>
        <p:spPr bwMode="auto">
          <a:xfrm>
            <a:off x="6316503" y="1604514"/>
            <a:ext cx="5672958" cy="508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7458" r="2444"/>
          <a:stretch/>
        </p:blipFill>
        <p:spPr bwMode="auto">
          <a:xfrm>
            <a:off x="215660" y="1328468"/>
            <a:ext cx="5608963" cy="447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1" t="12154" r="21015" b="18767"/>
          <a:stretch/>
        </p:blipFill>
        <p:spPr bwMode="auto">
          <a:xfrm>
            <a:off x="4956649" y="3488618"/>
            <a:ext cx="2175951" cy="336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1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55" y="0"/>
            <a:ext cx="5491069" cy="655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9C6BC-69F1-4C84-BE69-81EC9870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50" y="983411"/>
            <a:ext cx="5379508" cy="4278702"/>
          </a:xfrm>
        </p:spPr>
        <p:txBody>
          <a:bodyPr>
            <a:noAutofit/>
          </a:bodyPr>
          <a:lstStyle/>
          <a:p>
            <a:pPr algn="ctr"/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«ЛОТО»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представление детей о родном городе;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-знакомить детей с достопримечательностями города;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чувство уважения к своей малой родине;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0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6E727-E3E2-48E4-A9F7-B62B6F0C1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-970768"/>
            <a:ext cx="11563927" cy="2387600"/>
          </a:xfrm>
        </p:spPr>
        <p:txBody>
          <a:bodyPr>
            <a:normAutofit/>
          </a:bodyPr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ОБСУЖДАЕМ ПРАВИЛА ИГРЫ «ЛОТО»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ГОРОДЕ УСТЬ-ЛАБИНСК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 b="17036"/>
          <a:stretch/>
        </p:blipFill>
        <p:spPr bwMode="auto">
          <a:xfrm>
            <a:off x="788527" y="1648495"/>
            <a:ext cx="10011040" cy="484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09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865" y="305129"/>
            <a:ext cx="11512861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ИГРЫ-БРОДИЛКИ «НАШ ГОРОД»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3161" r="12150" b="17945"/>
          <a:stretch/>
        </p:blipFill>
        <p:spPr bwMode="auto">
          <a:xfrm>
            <a:off x="355866" y="2110512"/>
            <a:ext cx="6427209" cy="426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1121" r="2157" b="5149"/>
          <a:stretch/>
        </p:blipFill>
        <p:spPr bwMode="auto">
          <a:xfrm>
            <a:off x="7031864" y="1630692"/>
            <a:ext cx="4443212" cy="522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14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DE086-5DD1-4DE2-9B09-437C16F8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4" y="2496037"/>
            <a:ext cx="6104586" cy="1325563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ИГРА-БРОДИЛКА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 ГОРОД»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 детей умение различать и называть основные достопримечательности своего города.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навыки командной работы и общения.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патриотизм и гордость за свой город.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 детей логическое мышление и память через игровые задания.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r="9856" b="2865"/>
          <a:stretch/>
        </p:blipFill>
        <p:spPr bwMode="auto">
          <a:xfrm>
            <a:off x="6506281" y="1159100"/>
            <a:ext cx="5505415" cy="511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568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216</Words>
  <Application>Microsoft Office PowerPoint</Application>
  <PresentationFormat>Широкоэкранный</PresentationFormat>
  <Paragraphs>16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Дидактические игры как средство ознакомления детей дошкольного возраста с родным городом</vt:lpstr>
      <vt:lpstr> «ДЕТСТВО - КАЖДОДНЕВНОЕ ОТКРЫТИЕ МИРА , ПОЭТОМУ НАДО ДЕЛАТЬ ТАК, ЧТОБЫ ОНО СТАЛО, ПРЕЖДЕ ВСЕГО, ПОЗНАНИЕМ ЧЕЛОВЕКА И ОТЕЧЕСТВА, ИХ КРАСОТЫ И ВЕЛИЧИЯ»  СУХОМЛИНСКИЙ В.А.</vt:lpstr>
      <vt:lpstr>Презентация PowerPoint</vt:lpstr>
      <vt:lpstr>НОВЫЕ ЗНАНИЯ О ГОРОДЕ УСТЬ-ЛАБИНСКЕ</vt:lpstr>
      <vt:lpstr>ПОДГОТОВКА К СОЗДАНИЮ ИГР ПРО ГОРОД</vt:lpstr>
      <vt:lpstr> ДИДАКТИЧЕСКАЯ ИГРА «ЛОТО» Задачи: -расширять представление детей о родном городе;  -знакомить детей с достопримечательностями города;  -формировать чувство уважения к своей малой родине;  </vt:lpstr>
      <vt:lpstr> ОБСУЖДАЕМ ПРАВИЛА ИГРЫ «ЛОТО»  О ГОРОДЕ УСТЬ-ЛАБИНСК</vt:lpstr>
      <vt:lpstr>СОЗДАНИЕ ИГРЫ-БРОДИЛКИ «НАШ ГОРОД»</vt:lpstr>
      <vt:lpstr>ИГРА-БРОДИЛКА  «НАШ ГОРОД» Задачи:  - Формировать у детей умение различать и называть основные достопримечательности своего города. -Развивать навыки командной работы и общения. -Воспитывать патриотизм и гордость за свой город. -Развивать у детей логическое мышление и память через игровые задания. </vt:lpstr>
      <vt:lpstr> ИГРА-БРОДИЛКА «НАШ ГОРОД»:  ОБСУЖДАЕМ ПРАВИЛА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игры как средство ознакомления детей дошкольного возраста с родным городом.</dc:title>
  <dc:creator>Арти Курносов</dc:creator>
  <cp:lastModifiedBy>Анна Солнцева</cp:lastModifiedBy>
  <cp:revision>17</cp:revision>
  <dcterms:created xsi:type="dcterms:W3CDTF">2025-04-08T07:15:42Z</dcterms:created>
  <dcterms:modified xsi:type="dcterms:W3CDTF">2025-05-07T09:59:44Z</dcterms:modified>
</cp:coreProperties>
</file>