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258" r:id="rId4"/>
    <p:sldId id="289" r:id="rId5"/>
    <p:sldId id="290" r:id="rId6"/>
    <p:sldId id="259" r:id="rId7"/>
    <p:sldId id="281" r:id="rId8"/>
    <p:sldId id="271" r:id="rId9"/>
    <p:sldId id="261" r:id="rId10"/>
    <p:sldId id="284" r:id="rId11"/>
    <p:sldId id="257" r:id="rId12"/>
    <p:sldId id="272" r:id="rId13"/>
    <p:sldId id="262" r:id="rId14"/>
    <p:sldId id="283" r:id="rId15"/>
    <p:sldId id="267" r:id="rId16"/>
    <p:sldId id="263" r:id="rId17"/>
    <p:sldId id="282" r:id="rId18"/>
    <p:sldId id="266" r:id="rId19"/>
    <p:sldId id="264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92" autoAdjust="0"/>
  </p:normalViewPr>
  <p:slideViewPr>
    <p:cSldViewPr>
      <p:cViewPr varScale="1">
        <p:scale>
          <a:sx n="60" d="100"/>
          <a:sy n="60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D0DE7-ECF8-420F-8E83-4D7B1F4EC6DC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6ED1E-AED8-4DF4-87C9-EF98EB4BB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6ED1E-AED8-4DF4-87C9-EF98EB4BB88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6ED1E-AED8-4DF4-87C9-EF98EB4BB88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404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6782-3129-4909-8B7A-308F29FC26D4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6D85-852D-49F8-9B5F-C0713110C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одсолнух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3" descr="КАЗА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620688"/>
            <a:ext cx="2808312" cy="1762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51520" y="2564904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«Кубанские традиции, как средство формирования у дошкольников исторической памяти и преемственности поколений».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Воспитатель: М.В. Жвавая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PTLE8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780928"/>
            <a:ext cx="4896543" cy="380178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12160" y="1196752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Масленица»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XKWU4736.JPG"/>
          <p:cNvPicPr>
            <a:picLocks noChangeAspect="1"/>
          </p:cNvPicPr>
          <p:nvPr/>
        </p:nvPicPr>
        <p:blipFill>
          <a:blip r:embed="rId3" cstate="print"/>
          <a:srcRect l="1963" r="12988"/>
          <a:stretch>
            <a:fillRect/>
          </a:stretch>
        </p:blipFill>
        <p:spPr>
          <a:xfrm>
            <a:off x="395536" y="332656"/>
            <a:ext cx="4248472" cy="281311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9995cc1b-fdaf-45ac-bb49-31f107be27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999" y="1484784"/>
            <a:ext cx="8055604" cy="453650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282318-2C38-4F0E-1088-37DA6CBB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-603448"/>
            <a:ext cx="3106688" cy="243428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Народные гулянья»</a:t>
            </a:r>
            <a:endParaRPr lang="ru-RU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7904" y="260648"/>
            <a:ext cx="271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888" y="63093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«Гостеприимная казачка»</a:t>
            </a:r>
          </a:p>
        </p:txBody>
      </p:sp>
      <p:pic>
        <p:nvPicPr>
          <p:cNvPr id="8" name="Рисунок 7" descr="VNXW85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836712"/>
            <a:ext cx="7062392" cy="5301208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OJSF2822.JPG"/>
          <p:cNvPicPr>
            <a:picLocks noChangeAspect="1"/>
          </p:cNvPicPr>
          <p:nvPr/>
        </p:nvPicPr>
        <p:blipFill>
          <a:blip r:embed="rId2" cstate="print"/>
          <a:srcRect l="22438" r="19288"/>
          <a:stretch>
            <a:fillRect/>
          </a:stretch>
        </p:blipFill>
        <p:spPr>
          <a:xfrm>
            <a:off x="4499992" y="2348880"/>
            <a:ext cx="4434394" cy="4285119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48064" y="764704"/>
            <a:ext cx="475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«Казачьи посиделки»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9578f9ea-1502-490b-9ee8-72a8753a227a.JPG"/>
          <p:cNvPicPr>
            <a:picLocks noChangeAspect="1"/>
          </p:cNvPicPr>
          <p:nvPr/>
        </p:nvPicPr>
        <p:blipFill>
          <a:blip r:embed="rId3" cstate="print"/>
          <a:srcRect l="23022" t="12433" r="23849"/>
          <a:stretch>
            <a:fillRect/>
          </a:stretch>
        </p:blipFill>
        <p:spPr>
          <a:xfrm>
            <a:off x="179512" y="188640"/>
            <a:ext cx="4176464" cy="475252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24128" y="1340768"/>
            <a:ext cx="2923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Режиссерские игры</a:t>
            </a:r>
          </a:p>
        </p:txBody>
      </p:sp>
      <p:pic>
        <p:nvPicPr>
          <p:cNvPr id="6" name="Рисунок 5" descr="IMG_4553.JPG"/>
          <p:cNvPicPr>
            <a:picLocks noChangeAspect="1"/>
          </p:cNvPicPr>
          <p:nvPr/>
        </p:nvPicPr>
        <p:blipFill>
          <a:blip r:embed="rId2" cstate="print"/>
          <a:srcRect l="14563" t="13251" r="5901"/>
          <a:stretch>
            <a:fillRect/>
          </a:stretch>
        </p:blipFill>
        <p:spPr>
          <a:xfrm>
            <a:off x="179512" y="332656"/>
            <a:ext cx="5112568" cy="418216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_45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780928"/>
            <a:ext cx="4968552" cy="372641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92080" y="6488668"/>
            <a:ext cx="288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«На кубанском подворье»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584" y="4725144"/>
            <a:ext cx="219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«Кубанская семья»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824c1547-37b9-443d-a3f7-ae2545fa81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284984"/>
            <a:ext cx="4411403" cy="331236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e541bcb7-a517-4490-946f-72c9af387646.jpg"/>
          <p:cNvPicPr>
            <a:picLocks noChangeAspect="1"/>
          </p:cNvPicPr>
          <p:nvPr/>
        </p:nvPicPr>
        <p:blipFill>
          <a:blip r:embed="rId3" cstate="print"/>
          <a:srcRect b="13251"/>
          <a:stretch>
            <a:fillRect/>
          </a:stretch>
        </p:blipFill>
        <p:spPr>
          <a:xfrm>
            <a:off x="323528" y="404664"/>
            <a:ext cx="3775472" cy="403244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fbf612e2-63c3-41f1-815f-5e016869e9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04663"/>
            <a:ext cx="3456384" cy="409296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23928" y="0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«Чур у дерева»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936" y="6519446"/>
            <a:ext cx="1224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«Конники»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IMG_4273.JPG"/>
          <p:cNvPicPr>
            <a:picLocks noChangeAspect="1"/>
          </p:cNvPicPr>
          <p:nvPr/>
        </p:nvPicPr>
        <p:blipFill>
          <a:blip r:embed="rId3" cstate="print"/>
          <a:srcRect l="36887" t="5869" r="3301" b="3922"/>
          <a:stretch>
            <a:fillRect/>
          </a:stretch>
        </p:blipFill>
        <p:spPr>
          <a:xfrm rot="5400000">
            <a:off x="4485826" y="1858990"/>
            <a:ext cx="4176464" cy="472419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68144" y="260648"/>
            <a:ext cx="2505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Подвижные 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7058" y="3140968"/>
            <a:ext cx="1663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«Сбей кубанку»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7253" y="6412686"/>
            <a:ext cx="166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«Брыль</a:t>
            </a:r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8" name="Рисунок 17" descr="VMAQ0127.JPG"/>
          <p:cNvPicPr>
            <a:picLocks noChangeAspect="1"/>
          </p:cNvPicPr>
          <p:nvPr/>
        </p:nvPicPr>
        <p:blipFill>
          <a:blip r:embed="rId4" cstate="print"/>
          <a:srcRect l="5076" t="14301" r="35025" b="24800"/>
          <a:stretch>
            <a:fillRect/>
          </a:stretch>
        </p:blipFill>
        <p:spPr>
          <a:xfrm>
            <a:off x="179512" y="188640"/>
            <a:ext cx="4717766" cy="36004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043608" y="3933056"/>
            <a:ext cx="1847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«Сбей кубанку»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4259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28766" t="19151" r="18401"/>
          <a:stretch>
            <a:fillRect/>
          </a:stretch>
        </p:blipFill>
        <p:spPr>
          <a:xfrm rot="5400000">
            <a:off x="5253720" y="2531256"/>
            <a:ext cx="3380890" cy="3880235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IKKJ62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4752528" cy="356736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87624" y="4005064"/>
            <a:ext cx="166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«Подсолнухи»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0152" y="6237312"/>
            <a:ext cx="275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«Зоря-заряница»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705546d-5ad2-4e28-932e-ecc2a2d0ed7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4363935" cy="417646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IMG_8003.JPG"/>
          <p:cNvPicPr>
            <a:picLocks noChangeAspect="1"/>
          </p:cNvPicPr>
          <p:nvPr/>
        </p:nvPicPr>
        <p:blipFill>
          <a:blip r:embed="rId3" cstate="print"/>
          <a:srcRect r="21233"/>
          <a:stretch>
            <a:fillRect/>
          </a:stretch>
        </p:blipFill>
        <p:spPr>
          <a:xfrm>
            <a:off x="4283968" y="2204864"/>
            <a:ext cx="4641062" cy="441911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2225E1-E188-5581-2AC4-7A397F2AE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554" y="274638"/>
            <a:ext cx="4086245" cy="114300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«Вокруг дерева пойдем, хоровод мы заведем»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8611.JPG"/>
          <p:cNvPicPr>
            <a:picLocks noChangeAspect="1"/>
          </p:cNvPicPr>
          <p:nvPr/>
        </p:nvPicPr>
        <p:blipFill>
          <a:blip r:embed="rId2" cstate="print"/>
          <a:srcRect l="6623" r="5951"/>
          <a:stretch>
            <a:fillRect/>
          </a:stretch>
        </p:blipFill>
        <p:spPr>
          <a:xfrm>
            <a:off x="4139952" y="2348880"/>
            <a:ext cx="4776094" cy="4097289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E8039.JPG"/>
          <p:cNvPicPr>
            <a:picLocks noChangeAspect="1"/>
          </p:cNvPicPr>
          <p:nvPr/>
        </p:nvPicPr>
        <p:blipFill>
          <a:blip r:embed="rId3" cstate="print"/>
          <a:srcRect l="19078" t="20000"/>
          <a:stretch>
            <a:fillRect/>
          </a:stretch>
        </p:blipFill>
        <p:spPr>
          <a:xfrm>
            <a:off x="179512" y="188640"/>
            <a:ext cx="4963120" cy="36004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6981" y="4005064"/>
            <a:ext cx="23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Песня «Калинушка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144" y="6519446"/>
            <a:ext cx="2065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«Танец с платками»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0072" y="836712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Развиваем творческие способности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дсолнух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764704"/>
            <a:ext cx="489654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вызвать интерес к  кубанским традициям</a:t>
            </a:r>
          </a:p>
          <a:p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6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-расширять знания  о культуре и традициях казаков 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-уважительно относиться к своим древним корням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-чтить и уважать память предков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-развивать систематическое  и целенаправленное приобщение  детей к истокам народной культуры</a:t>
            </a:r>
          </a:p>
          <a:p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-воспитывать уважение к народным традициям и обычаям</a:t>
            </a:r>
          </a:p>
          <a:p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убан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7060"/>
            <a:ext cx="8136904" cy="4598920"/>
          </a:xfrm>
          <a:ln w="1905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31402" y="980728"/>
            <a:ext cx="4651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072" y="908720"/>
            <a:ext cx="3744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Край наш кубанский - родная земля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27984" y="6519446"/>
            <a:ext cx="4211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Презентация  «Жизнь и быт казаков»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6669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005064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Презентация  «Путешествие по Кубани»</a:t>
            </a:r>
          </a:p>
        </p:txBody>
      </p:sp>
      <p:pic>
        <p:nvPicPr>
          <p:cNvPr id="15" name="Рисунок 14" descr="куба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852936"/>
            <a:ext cx="1146569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848539" cy="363640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MYKD0123.JPG"/>
          <p:cNvPicPr>
            <a:picLocks noChangeAspect="1"/>
          </p:cNvPicPr>
          <p:nvPr/>
        </p:nvPicPr>
        <p:blipFill>
          <a:blip r:embed="rId4" cstate="print"/>
          <a:srcRect r="8263"/>
          <a:stretch>
            <a:fillRect/>
          </a:stretch>
        </p:blipFill>
        <p:spPr>
          <a:xfrm>
            <a:off x="3491880" y="3212976"/>
            <a:ext cx="5395846" cy="331236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687.PNG"/>
          <p:cNvPicPr>
            <a:picLocks noChangeAspect="1"/>
          </p:cNvPicPr>
          <p:nvPr/>
        </p:nvPicPr>
        <p:blipFill>
          <a:blip r:embed="rId2" cstate="print"/>
          <a:srcRect t="23750" b="23750"/>
          <a:stretch>
            <a:fillRect/>
          </a:stretch>
        </p:blipFill>
        <p:spPr>
          <a:xfrm>
            <a:off x="1475656" y="534376"/>
            <a:ext cx="6552728" cy="6118855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851920" y="188640"/>
            <a:ext cx="184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Казачий курень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688.PNG"/>
          <p:cNvPicPr>
            <a:picLocks noChangeAspect="1"/>
          </p:cNvPicPr>
          <p:nvPr/>
        </p:nvPicPr>
        <p:blipFill>
          <a:blip r:embed="rId2" cstate="print"/>
          <a:srcRect t="35300" b="35300"/>
          <a:stretch>
            <a:fillRect/>
          </a:stretch>
        </p:blipFill>
        <p:spPr>
          <a:xfrm>
            <a:off x="683568" y="1340768"/>
            <a:ext cx="8124504" cy="4248472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723612" y="620688"/>
            <a:ext cx="202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Казачье подворье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3580.jpg"/>
          <p:cNvPicPr>
            <a:picLocks noChangeAspect="1"/>
          </p:cNvPicPr>
          <p:nvPr/>
        </p:nvPicPr>
        <p:blipFill>
          <a:blip r:embed="rId2" cstate="print"/>
          <a:srcRect l="16138" r="4326"/>
          <a:stretch>
            <a:fillRect/>
          </a:stretch>
        </p:blipFill>
        <p:spPr>
          <a:xfrm>
            <a:off x="5508104" y="980728"/>
            <a:ext cx="3316437" cy="312728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 descr="IMG_1103.JPG"/>
          <p:cNvPicPr>
            <a:picLocks noChangeAspect="1"/>
          </p:cNvPicPr>
          <p:nvPr/>
        </p:nvPicPr>
        <p:blipFill>
          <a:blip r:embed="rId3" cstate="print"/>
          <a:srcRect l="7273" t="7273" r="10909"/>
          <a:stretch>
            <a:fillRect/>
          </a:stretch>
        </p:blipFill>
        <p:spPr>
          <a:xfrm>
            <a:off x="2483768" y="3284984"/>
            <a:ext cx="3816424" cy="3243959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19464" y="18864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Рассматривание альбомов, 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фотографий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E1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3683686" cy="338437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725144"/>
            <a:ext cx="3787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«Знакомство с кубанской </a:t>
            </a:r>
          </a:p>
          <a:p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семьей»</a:t>
            </a:r>
          </a:p>
        </p:txBody>
      </p:sp>
      <p:pic>
        <p:nvPicPr>
          <p:cNvPr id="13" name="Рисунок 12" descr="IMG_4544.JPG"/>
          <p:cNvPicPr>
            <a:picLocks noChangeAspect="1"/>
          </p:cNvPicPr>
          <p:nvPr/>
        </p:nvPicPr>
        <p:blipFill>
          <a:blip r:embed="rId2" cstate="print"/>
          <a:srcRect l="12201" t="8001" r="11413" b="3801"/>
          <a:stretch>
            <a:fillRect/>
          </a:stretch>
        </p:blipFill>
        <p:spPr>
          <a:xfrm>
            <a:off x="83152" y="188640"/>
            <a:ext cx="4656518" cy="403244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IMG_4552.JPG"/>
          <p:cNvPicPr>
            <a:picLocks noChangeAspect="1"/>
          </p:cNvPicPr>
          <p:nvPr/>
        </p:nvPicPr>
        <p:blipFill>
          <a:blip r:embed="rId3" cstate="print"/>
          <a:srcRect l="13960" r="12291"/>
          <a:stretch>
            <a:fillRect/>
          </a:stretch>
        </p:blipFill>
        <p:spPr>
          <a:xfrm>
            <a:off x="4644008" y="1700808"/>
            <a:ext cx="4499992" cy="457633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4440.JPG"/>
          <p:cNvPicPr>
            <a:picLocks noChangeAspect="1"/>
          </p:cNvPicPr>
          <p:nvPr/>
        </p:nvPicPr>
        <p:blipFill>
          <a:blip r:embed="rId2" cstate="print"/>
          <a:srcRect l="46625" t="8124"/>
          <a:stretch>
            <a:fillRect/>
          </a:stretch>
        </p:blipFill>
        <p:spPr>
          <a:xfrm rot="5400000">
            <a:off x="835854" y="-323686"/>
            <a:ext cx="4015910" cy="518457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03648" y="4509120"/>
            <a:ext cx="3224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Игра «Назови традицию» </a:t>
            </a:r>
          </a:p>
        </p:txBody>
      </p:sp>
      <p:pic>
        <p:nvPicPr>
          <p:cNvPr id="7" name="Рисунок 6" descr="IMG_E1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276872"/>
            <a:ext cx="3816424" cy="395478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652120" y="6309320"/>
            <a:ext cx="321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Лото «Народные праздники»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908720"/>
            <a:ext cx="355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Настольные игры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ALS7589.JPG"/>
          <p:cNvPicPr>
            <a:picLocks noChangeAspect="1"/>
          </p:cNvPicPr>
          <p:nvPr/>
        </p:nvPicPr>
        <p:blipFill>
          <a:blip r:embed="rId2" cstate="print"/>
          <a:srcRect r="24401"/>
          <a:stretch>
            <a:fillRect/>
          </a:stretch>
        </p:blipFill>
        <p:spPr>
          <a:xfrm>
            <a:off x="323528" y="260648"/>
            <a:ext cx="4536504" cy="337931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DENA8822.JPG"/>
          <p:cNvPicPr>
            <a:picLocks noChangeAspect="1"/>
          </p:cNvPicPr>
          <p:nvPr/>
        </p:nvPicPr>
        <p:blipFill>
          <a:blip r:embed="rId3" cstate="print"/>
          <a:srcRect l="13158" t="14023"/>
          <a:stretch>
            <a:fillRect/>
          </a:stretch>
        </p:blipFill>
        <p:spPr>
          <a:xfrm>
            <a:off x="4139952" y="2060849"/>
            <a:ext cx="4752529" cy="3672408"/>
          </a:xfrm>
          <a:prstGeom prst="round2DiagRect">
            <a:avLst>
              <a:gd name="adj1" fmla="val 27958"/>
              <a:gd name="adj2" fmla="val 0"/>
            </a:avLst>
          </a:prstGeom>
          <a:ln w="1905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16016" y="586324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«Проводы казака на службу»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47664" y="4005064"/>
            <a:ext cx="144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Казачата</a:t>
            </a: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8A8BA6-D0AA-DDC0-C2D9-8F94B602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476672"/>
            <a:ext cx="3322712" cy="94096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209</Words>
  <Application>Microsoft Office PowerPoint</Application>
  <PresentationFormat>Экран (4:3)</PresentationFormat>
  <Paragraphs>47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Инсценировки</vt:lpstr>
      <vt:lpstr>Слайд 10</vt:lpstr>
      <vt:lpstr> «Народные гулянья»</vt:lpstr>
      <vt:lpstr>Слайд 12</vt:lpstr>
      <vt:lpstr>Слайд 13</vt:lpstr>
      <vt:lpstr>Слайд 14</vt:lpstr>
      <vt:lpstr>Слайд 15</vt:lpstr>
      <vt:lpstr>Слайд 16</vt:lpstr>
      <vt:lpstr>Слайд 17</vt:lpstr>
      <vt:lpstr>«Вокруг дерева пойдем, хоровод мы заведем»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марина</cp:lastModifiedBy>
  <cp:revision>183</cp:revision>
  <dcterms:created xsi:type="dcterms:W3CDTF">2023-11-15T15:55:12Z</dcterms:created>
  <dcterms:modified xsi:type="dcterms:W3CDTF">2024-04-24T05:58:34Z</dcterms:modified>
</cp:coreProperties>
</file>