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81FA9-9796-4026-B47F-2B327585B9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61526-CF63-4FA0-8B17-50032CE5F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5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1526-CF63-4FA0-8B17-50032CE5FE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3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5BCA1-63AC-96D9-226D-545F8C766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8AB016-B254-854E-37F1-EE2B8E54C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901DC-62B9-F8D5-5AFB-C75B731F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1B055-8322-760B-CE73-1664B62C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49657C-6012-7C1C-496A-A6F4FC35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4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58577-B661-AFCA-71B7-0AB9C74E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ACE53F-3EF7-194F-6179-7609582A5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2B7E8-0466-CD1A-5731-7EF34DA1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CB61D-CFAF-BD93-8C53-66BD81EA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AFD0C-4704-0594-08EC-29D62C5C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3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F6BBDB-AF01-03E8-DA6E-0FC0F4847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BC0E05-95F2-75DD-6C75-5A07045F0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5E9CF-87E5-75E3-CC89-F56E7DC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E317D4-BD8A-1FC2-0165-DB13B8A9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8520F-4DC8-1757-CC50-906E1FFA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DDD52-5081-C15B-7258-50745084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5F91F5-9932-042A-C12C-4D4D69B21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F7750-380F-3A92-1EE6-E464A074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675C6-42AB-47FF-D3EC-6565D85E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40D8A-45A4-9541-27DA-79E2F8F8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E37B-2C4D-43D5-8464-7B2B03D6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A1700-F895-3D83-4673-3E21BB968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DF080-AF95-6253-4983-58E255D4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905A4-60BF-9DD3-D174-BFB6CE87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119D7-49D7-222E-39A9-CADA98B5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86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6624-0849-0D2E-9DEC-00078B97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2E36C-23EF-2948-F1F0-C1C3C2633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FBBDAA-DA04-2731-9930-F9BC502D6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609593-FE07-00CD-35F2-00F138CF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4137EB-880F-8F9A-A093-D0FC9119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0B6711-CFD3-B4D3-B6A4-9920583F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9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7845A-ADA1-EF05-9AF1-9331800D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7CCDE9-7941-72A1-796E-3676B7AA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0C2BE4-E609-CEF2-F227-F6A5E0BFC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A10105-8CC4-B5F2-6B36-270D80500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175EE9-0D94-9AB0-9A3A-698C7F56B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7B6DAB-B328-1CE0-E728-1F351996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4915EA-7BE4-5FED-2B46-491976E9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C183A0-E07F-1112-F118-D4EE800C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C98DB-0059-29B1-4273-10BE33E4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E763AE-E396-41D2-BD50-E6638FFC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0B9F2F-B4D9-3A8F-FFA9-804CDA80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1EFF61-9035-F695-47C8-EFCAACD5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8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46D960-35E4-729C-900E-6295A26D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854469-1C3D-8460-EEB9-2D2CCB55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73B898-5DBF-7CE5-8B59-4D802E18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6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D5BDB-E7CE-9CC4-5F39-34F02737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9D7BA-12E9-32D4-32F6-2C41274D3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8B2095-1F6D-1705-D7DD-2F389494A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72D027-7E3D-3B77-59CC-17382012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1B8B6-3616-8AF7-8162-7F45AD13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8CA433-8A01-4F93-65D7-EB63F272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3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EB538-7090-54C8-588F-B3241DA1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59D607-7C66-40EC-BDB2-24B63AA6F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D093B4-FF10-3B2D-DFC3-4009AA536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600F7-9DB7-B0A6-B4C7-EFD5E111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AB3EA-35A4-3A19-0B10-E00F7108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31FD22-2B4B-F3A9-9FE4-9B780801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9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DE352-F321-7250-5014-9FF3727C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8B3D4C-0E2D-A35B-83B1-FBA3656FB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B7AAE-4E04-118C-32EF-42BAE1242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97495-1ED0-469B-8A9B-4E41FE9D019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06539-54A4-3CD5-069B-72EEC8A52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13347-A537-01DD-BEFC-B75FD92C8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B022-8660-4EBB-B063-112317B0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94A78FFF-731E-0E77-4055-05BC3C28B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5C722-AD9C-1824-5CC9-BA6C8CDEE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64" y="287271"/>
            <a:ext cx="9144000" cy="45567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№11 «Родничок»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г.Тихорецка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B2E439-70E6-DD41-1D8E-858C48091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96" y="1307427"/>
            <a:ext cx="5216164" cy="19731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фрутокрышками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способ развития мелкой моторики детей дошкольного возраста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Подготовила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Вожжова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7A7540-CD72-4A48-C0EC-45CC060B0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40" y="1522723"/>
            <a:ext cx="4514850" cy="42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9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DF7DE398-FAE1-B158-7533-5FCE025D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34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760297A-8AC2-175E-D4A6-68DBE7C20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15" y="788676"/>
            <a:ext cx="3630105" cy="46223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Игры с Водой</a:t>
            </a:r>
          </a:p>
          <a:p>
            <a:pPr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малыша: 11 месяцев – 4 года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устроить игры во время купания. Совместите водные процедуры с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сортером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прикрепив на край ванны цветные сетки для игрушек или расставив по бортику цветные пластиковые баночки.</a:t>
            </a:r>
          </a:p>
          <a:p>
            <a:pPr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еще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фрутокрышки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тонут, поэтому с ними так весело играть в воде.</a:t>
            </a:r>
          </a:p>
          <a:p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время купания еще не пришло, а поплескаться в водичке очень хочется, можно набрать воду в таз, высыпать туда крышки и попросить ребенка вылавливать их шумовкой или ситечком.</a:t>
            </a:r>
          </a:p>
          <a:p>
            <a:endParaRPr lang="ru-RU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6AD432A8-21E0-C1A1-C79A-0D6B565B4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24" y="788676"/>
            <a:ext cx="20113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86C025C5-0930-AA39-4FEE-4A82D2D3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191" y="923270"/>
            <a:ext cx="2330450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DFD14191-2619-256C-79FF-4E26F1B07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4370" r="5260" b="5374"/>
          <a:stretch/>
        </p:blipFill>
        <p:spPr bwMode="auto">
          <a:xfrm>
            <a:off x="6900420" y="3716435"/>
            <a:ext cx="1765957" cy="172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38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196E93B4-9D6B-1B96-89B2-5631778A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CD14969-3A8F-C75C-CA9A-C4F6AA6F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39153" cy="4351338"/>
          </a:xfrm>
        </p:spPr>
        <p:txBody>
          <a:bodyPr/>
          <a:lstStyle/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«Рисуем» картину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фрутокрышками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малыша: 1,5 – 4 года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крышечек можно развивать не только мелкую моторику, но и логическое мышление.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помладше цвет крышек в этой игре не важен, важно правильно расположить их на картинке. А вот для малышей постарше можно еще и правильно подбирать цвета.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9326B5-2022-EE51-9079-4CAB27C60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7148" r="7336" b="15877"/>
          <a:stretch/>
        </p:blipFill>
        <p:spPr>
          <a:xfrm>
            <a:off x="5684363" y="273377"/>
            <a:ext cx="1630837" cy="20644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E8756A-6312-74E3-863C-27A6FE8F8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>
          <a:xfrm>
            <a:off x="7088961" y="3250659"/>
            <a:ext cx="4072375" cy="25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4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6518A95D-42FD-9B02-D4BA-796CFF63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331CFCD-96D1-1D37-7B3D-F21FED3D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72" y="138226"/>
            <a:ext cx="5383491" cy="6121171"/>
          </a:xfrm>
        </p:spPr>
        <p:txBody>
          <a:bodyPr>
            <a:normAutofit fontScale="25000" lnSpcReduction="20000"/>
          </a:bodyPr>
          <a:lstStyle/>
          <a:p>
            <a:pPr algn="just">
              <a:spcAft>
                <a:spcPts val="750"/>
              </a:spcAft>
              <a:buNone/>
            </a:pPr>
            <a:r>
              <a:rPr lang="ru-RU" sz="6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Д/и «Подбери колеса к машине»</a:t>
            </a:r>
            <a:endParaRPr lang="ru-RU" sz="6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  <a:buNone/>
            </a:pP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spcAft>
                <a:spcPts val="750"/>
              </a:spcAft>
              <a:buNone/>
            </a:pP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знания детей основных цветов, сравнивать предметы по размеру.</a:t>
            </a:r>
          </a:p>
          <a:p>
            <a:pPr algn="just">
              <a:spcAft>
                <a:spcPts val="750"/>
              </a:spcAft>
              <a:buNone/>
            </a:pP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pPr algn="just">
              <a:spcAft>
                <a:spcPts val="750"/>
              </a:spcAft>
              <a:buNone/>
            </a:pP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Легковая я машина,</a:t>
            </a:r>
          </a:p>
          <a:p>
            <a:pPr algn="just">
              <a:spcAft>
                <a:spcPts val="750"/>
              </a:spcAft>
              <a:buNone/>
            </a:pPr>
            <a:r>
              <a:rPr lang="ru-RU" sz="6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Жу-жу-жу</a:t>
            </a: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жу-жу-жу</a:t>
            </a: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  <a:buNone/>
            </a:pP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Маму, папу, дочку, сына</a:t>
            </a:r>
          </a:p>
          <a:p>
            <a:pPr algn="just">
              <a:spcAft>
                <a:spcPts val="750"/>
              </a:spcAft>
              <a:buNone/>
            </a:pP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Целым скопом я вожу.</a:t>
            </a:r>
          </a:p>
          <a:p>
            <a:pPr algn="just">
              <a:spcAft>
                <a:spcPts val="750"/>
              </a:spcAft>
              <a:buNone/>
            </a:pP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6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ещѐ</a:t>
            </a: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меня бывает</a:t>
            </a:r>
          </a:p>
          <a:p>
            <a:pPr algn="just">
              <a:spcAft>
                <a:spcPts val="750"/>
              </a:spcAft>
              <a:buNone/>
            </a:pP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Загружают двух собак,</a:t>
            </a:r>
          </a:p>
          <a:p>
            <a:pPr algn="just">
              <a:spcAft>
                <a:spcPts val="750"/>
              </a:spcAft>
              <a:buNone/>
            </a:pP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папа разъезжает</a:t>
            </a:r>
          </a:p>
          <a:p>
            <a:pPr algn="just">
              <a:spcAft>
                <a:spcPts val="750"/>
              </a:spcAft>
              <a:buNone/>
            </a:pP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Налегке и просто так.</a:t>
            </a:r>
          </a:p>
          <a:p>
            <a:pPr algn="just">
              <a:spcAft>
                <a:spcPts val="750"/>
              </a:spcAft>
            </a:pP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ребенку (детям) рассмотреть машину. Ребенок (дети) рассматривают и определяют, что у машин не хватает </a:t>
            </a:r>
            <a:r>
              <a:rPr lang="ru-RU" sz="6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колѐс</a:t>
            </a: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Воспитатель предлагает назвать цвета машин. Обратить внимание детей на цвет </a:t>
            </a:r>
            <a:r>
              <a:rPr lang="ru-RU" sz="6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колѐс</a:t>
            </a: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объяснить, что нужно подобрать </a:t>
            </a:r>
            <a:r>
              <a:rPr lang="ru-RU" sz="6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колѐса</a:t>
            </a:r>
            <a:r>
              <a:rPr lang="ru-RU" sz="6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же цвета, как и машина.</a:t>
            </a:r>
          </a:p>
          <a:p>
            <a:endParaRPr lang="ru-RU" dirty="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9B133CCD-0E53-4B7F-FCCC-023A876D0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8852"/>
          <a:stretch/>
        </p:blipFill>
        <p:spPr bwMode="auto">
          <a:xfrm>
            <a:off x="7399010" y="1351584"/>
            <a:ext cx="4162425" cy="2816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340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FCB19DCD-755B-5BF4-7954-A18E3A35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4D31D96-42D7-962B-3969-9AE7EFCFE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95" y="143912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2363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61AB3ED-A8F1-D464-0EC5-EBF92937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CBDA9-E329-0197-3E74-6CBD1E4B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66" y="2234152"/>
            <a:ext cx="4946635" cy="1989056"/>
          </a:xfrm>
        </p:spPr>
        <p:txBody>
          <a:bodyPr>
            <a:noAutofit/>
          </a:bodyPr>
          <a:lstStyle/>
          <a:p>
            <a:r>
              <a:rPr lang="ru-RU" sz="1800" b="0" strike="noStrike" spc="-1" dirty="0">
                <a:solidFill>
                  <a:srgbClr val="FF0000"/>
                </a:solidFill>
                <a:latin typeface="Times New Roman"/>
              </a:rPr>
              <a:t>Многие вещи, которые нам, взрослым, кажутся совершенно бесполезными и скучными, вызывают искренний интерес у детей, а в наших силах этот интерес превратить в самую увлекательную и познавательную игру. Детское пюре в пакетиках покупаете? Так вот - крышечки не выбрасывайте! </a:t>
            </a:r>
            <a:br>
              <a:rPr lang="ru-RU" sz="1800" dirty="0"/>
            </a:br>
            <a:r>
              <a:rPr lang="ru-RU" sz="1800" b="0" strike="noStrike" spc="-1" dirty="0">
                <a:solidFill>
                  <a:srgbClr val="FF0000"/>
                </a:solidFill>
                <a:latin typeface="Times New Roman"/>
              </a:rPr>
              <a:t>Основные способы использования материала:</a:t>
            </a:r>
            <a:br>
              <a:rPr lang="ru-RU" sz="1800" dirty="0"/>
            </a:br>
            <a:r>
              <a:rPr lang="ru-RU" sz="1800" b="0" strike="noStrike" spc="-1" dirty="0">
                <a:solidFill>
                  <a:srgbClr val="FF0000"/>
                </a:solidFill>
                <a:latin typeface="Times New Roman"/>
              </a:rPr>
              <a:t>1. перекладывать;</a:t>
            </a:r>
            <a:br>
              <a:rPr lang="ru-RU" sz="1800" dirty="0"/>
            </a:br>
            <a:r>
              <a:rPr lang="ru-RU" sz="1800" b="0" strike="noStrike" spc="-1" dirty="0">
                <a:solidFill>
                  <a:srgbClr val="FF0000"/>
                </a:solidFill>
                <a:latin typeface="Times New Roman"/>
              </a:rPr>
              <a:t>2. соединять;</a:t>
            </a:r>
            <a:br>
              <a:rPr lang="ru-RU" sz="1800" dirty="0"/>
            </a:br>
            <a:r>
              <a:rPr lang="ru-RU" sz="1800" b="0" strike="noStrike" spc="-1" dirty="0">
                <a:solidFill>
                  <a:srgbClr val="FF0000"/>
                </a:solidFill>
                <a:latin typeface="Times New Roman"/>
              </a:rPr>
              <a:t>3. сортировать.</a:t>
            </a:r>
            <a:endParaRPr lang="ru-RU" sz="18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18D5EBF-C1D9-DFA6-B056-42D41E12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67" y="1224651"/>
            <a:ext cx="1933575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F:\Паша\43456_DSC04259.jfif">
            <a:extLst>
              <a:ext uri="{FF2B5EF4-FFF2-40B4-BE49-F238E27FC236}">
                <a16:creationId xmlns:a16="http://schemas.microsoft.com/office/drawing/2014/main" id="{0A770F16-0847-A586-7BF4-43DD552F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008" y="1224650"/>
            <a:ext cx="2074168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Паша\43454_DSC04256.jfif">
            <a:extLst>
              <a:ext uri="{FF2B5EF4-FFF2-40B4-BE49-F238E27FC236}">
                <a16:creationId xmlns:a16="http://schemas.microsoft.com/office/drawing/2014/main" id="{436E363D-CAF0-D46C-61F2-4B953BCA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65" y="3755848"/>
            <a:ext cx="1933575" cy="170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255F8970-5DFB-A207-CB68-180F2962AE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35" y="3755847"/>
            <a:ext cx="2074168" cy="170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7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998C1147-41D0-1D5C-C1E7-4313F25F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CD3B0D-8AE5-F32F-B170-AAE8A0B865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60280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влияет развитие мелкой моторики:</a:t>
            </a:r>
          </a:p>
          <a:p>
            <a:r>
              <a:rPr lang="ru-RU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речь,</a:t>
            </a:r>
          </a:p>
          <a:p>
            <a:r>
              <a:rPr lang="ru-RU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внимание,</a:t>
            </a:r>
          </a:p>
          <a:p>
            <a:r>
              <a:rPr lang="ru-RU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мышление,</a:t>
            </a:r>
          </a:p>
          <a:p>
            <a:r>
              <a:rPr lang="ru-RU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координация,</a:t>
            </a:r>
          </a:p>
          <a:p>
            <a:r>
              <a:rPr lang="ru-RU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наблюдательность,</a:t>
            </a:r>
          </a:p>
          <a:p>
            <a:r>
              <a:rPr lang="ru-RU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зрительная и двигательная память,</a:t>
            </a:r>
          </a:p>
          <a:p>
            <a:r>
              <a:rPr lang="ru-RU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концентрация,</a:t>
            </a:r>
          </a:p>
          <a:p>
            <a:r>
              <a:rPr lang="ru-RU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352309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D4A0F254-C727-69DF-D018-B268F13A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F504A-1FED-9E35-0334-319F387B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играть с крышками?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D998C-BD45-8855-F444-AB9EF939A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96093" cy="43513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C55A11"/>
                </a:solidFill>
                <a:latin typeface="Times New Roman"/>
              </a:rPr>
              <a:t>Крышки соединяются между собой с помощью специальных креплений, превращаясь в полноценный конструктор. Из него можно собирать даже трехмерные фигурки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20C6B8C2-5D22-C238-0C66-C088D9E2E55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75760" y="2150020"/>
            <a:ext cx="6019209" cy="370254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05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6D14F485-19D7-1588-6F6B-A6066E7D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ABACF-03DC-CF63-EB3B-03116B24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18262" cy="5385226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Сортер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Эта игра одинакова интересна и полезна для детей разных возрастов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малыша: от 7 – 12 месяцев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Сделайте в верхней грани коробки отверстие и предложите малышу складывать крышки внутрь. Чем младше ребенок, тем больше оно должно быть, чтобы у крохи все получалось.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малыша: от 1,5 лет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малышей постарше можно сделать несколько отверстий, пометив их цветными фломастерами, чтобы раскладывать крышки по цветам. Вместо коробки можно взять несколько разноцветных баночек и раскладывать крышки по соответствующим цветам – с этим заданием легко справятся все малыши!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малыша: от 2,5 лет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вот более сложная версия игры: положите пустые упаковки от пюре 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ФрутоНяня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без крышек на листы цветной бумаги и предложите ребенку закрутить крышку в соответствии с цветом. Такие игры помогут развивать мелкую моторику и учить цвета.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B251A5-CA0F-93A2-752C-BAB2C847D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b="5687"/>
          <a:stretch/>
        </p:blipFill>
        <p:spPr>
          <a:xfrm>
            <a:off x="5642177" y="1677972"/>
            <a:ext cx="6064108" cy="3893712"/>
          </a:xfrm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id="{0887013E-35CD-36B1-1C60-DA8534ACD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69" y="4981281"/>
            <a:ext cx="1675123" cy="1538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63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BCD8E712-4671-12B5-BAE0-477C85C23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45277E4-7FC6-D6D6-0D9D-F7A176203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35837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Собери фигуру</a:t>
            </a:r>
          </a:p>
          <a:p>
            <a:pPr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малыша: 2 – 5 лет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Познакомим ребенка с окружающим миром, собирая вместе с ним фигурки животных и растений. Дети постарше могут играть самостоятельно, а вот малышам до двух лет придется помочь – собрать фигурку за них.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Параллельно можно объяснить крохе, какие звуки издают зверушки – малыш будет осваивать произношение звуков и учиться из простых слогов формировать слова.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4E8AE3-E9B3-505D-92CF-B7ED6D631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8" r="4119" b="9930"/>
          <a:stretch/>
        </p:blipFill>
        <p:spPr>
          <a:xfrm>
            <a:off x="5070247" y="301658"/>
            <a:ext cx="3017952" cy="28752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3D92BD-E8BC-3121-5C5F-96BDA342C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60" y="3697295"/>
            <a:ext cx="3443140" cy="2640291"/>
          </a:xfrm>
          <a:prstGeom prst="rect">
            <a:avLst/>
          </a:prstGeom>
        </p:spPr>
      </p:pic>
      <p:pic>
        <p:nvPicPr>
          <p:cNvPr id="8" name="Рисунок 7" descr="Развитие мелкой моторики малыша. 8 идей для игр с фрутокрышками">
            <a:extLst>
              <a:ext uri="{FF2B5EF4-FFF2-40B4-BE49-F238E27FC236}">
                <a16:creationId xmlns:a16="http://schemas.microsoft.com/office/drawing/2014/main" id="{5D09C72E-8B4F-4D79-A027-A39CC1D7A0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2" r="34720"/>
          <a:stretch/>
        </p:blipFill>
        <p:spPr bwMode="auto">
          <a:xfrm>
            <a:off x="9126570" y="952107"/>
            <a:ext cx="2027057" cy="1383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41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8972B607-306E-4DE2-FD90-444A15AE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6BEFDAE-00E5-0EC1-F408-CF05B4F05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79276" cy="4351338"/>
          </a:xfrm>
        </p:spPr>
        <p:txBody>
          <a:bodyPr/>
          <a:lstStyle/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Разноцветные цифры и буквы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малыша: 4 – 6 лет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усложненный вариант предыдущей игры. Скрепляя крышки между собой, собираем с малышом цифры и буквы. Игра поможет ребенку подготовиться к школе.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тем, кто уже пошел в первый класс, сборка цифр и букв станет хорошим повторением учебного материала, ведь в процессе игры информация усваивается гораздо лучше.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D9DAE2-FE88-E4B4-5756-09CF82FA7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41" y="716436"/>
            <a:ext cx="3321721" cy="24843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8B18CA-09AB-721B-AE81-EB4574DD7659}"/>
              </a:ext>
            </a:extLst>
          </p:cNvPr>
          <p:cNvPicPr/>
          <p:nvPr/>
        </p:nvPicPr>
        <p:blipFill>
          <a:blip r:embed="rId4"/>
          <a:srcRect t="41377" r="36819" b="20683"/>
          <a:stretch/>
        </p:blipFill>
        <p:spPr>
          <a:xfrm>
            <a:off x="7136323" y="3917228"/>
            <a:ext cx="4402084" cy="260179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2284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3E97A4CA-2CC8-E238-87C6-25162E7B9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01F7424-BE85-854F-04EA-B47A39A9D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13668" cy="4351338"/>
          </a:xfrm>
        </p:spPr>
        <p:txBody>
          <a:bodyPr/>
          <a:lstStyle/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Массажный коврик</a:t>
            </a:r>
          </a:p>
          <a:p>
            <a:pPr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малыша: 1,5 – 7 лет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потребуется много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фрутокрышек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Скрепите крышки боковой стороной, чтобы получилась ровная поверхность, можно это сделать вместе с ребенком. Затем предложите малышу пройтись по коврику из крышек.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B4FAC6-AB31-8384-3742-29ED9B2E0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8" b="9931"/>
          <a:stretch/>
        </p:blipFill>
        <p:spPr>
          <a:xfrm>
            <a:off x="4963910" y="254524"/>
            <a:ext cx="3671044" cy="33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9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536CAE74-ACFD-BF3C-ED56-F950E42A0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5E42854-CFA9-643F-D32A-107FA99F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43227" cy="4351338"/>
          </a:xfrm>
        </p:spPr>
        <p:txBody>
          <a:bodyPr/>
          <a:lstStyle/>
          <a:p>
            <a:pPr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Яркие бусы</a:t>
            </a:r>
          </a:p>
          <a:p>
            <a:pPr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малыша: 2,5 – 5 лет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Предложите ребенку нанизывать крышечки на веревочку, чтобы получились разноцветные бусы. Будет лучше, если малыш это сделает сам, но на первых порах ему можно и нужно помогать. Игра отлично подойдет для изучения счета, цветов и развития мелкой моторики.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97BF832D-FF0A-5F73-BFBF-634CF2DBE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16184"/>
          <a:stretch/>
        </p:blipFill>
        <p:spPr bwMode="auto">
          <a:xfrm>
            <a:off x="7259621" y="1008668"/>
            <a:ext cx="3185278" cy="3169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4317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806</Words>
  <Application>Microsoft Office PowerPoint</Application>
  <PresentationFormat>Широкоэкранный</PresentationFormat>
  <Paragraphs>58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МБДОУ №11 «Родничок» г.Тихорецка</vt:lpstr>
      <vt:lpstr>Многие вещи, которые нам, взрослым, кажутся совершенно бесполезными и скучными, вызывают искренний интерес у детей, а в наших силах этот интерес превратить в самую увлекательную и познавательную игру. Детское пюре в пакетиках покупаете? Так вот - крышечки не выбрасывайте!  Основные способы использования материала: 1. перекладывать; 2. соединять; 3. сортировать.</vt:lpstr>
      <vt:lpstr>На что влияет развитие мелкой моторики: - речь, - внимание, - мышление, - координация, - наблюдательность, - зрительная и двигательная память, - концентрация, - воображение.</vt:lpstr>
      <vt:lpstr>Как играть с крышками?</vt:lpstr>
      <vt:lpstr>                                         Сортер         Эта игра одинакова интересна и полезна для детей разных возрастов Возраст малыша: от 7 – 12 месяцев Сделайте в верхней грани коробки отверстие и предложите малышу складывать крышки внутрь. Чем младше ребенок, тем больше оно должно быть, чтобы у крохи все получалось. Возраст малыша: от 1,5 лет Для малышей постарше можно сделать несколько отверстий, пометив их цветными фломастерами, чтобы раскладывать крышки по цветам. Вместо коробки можно взять несколько разноцветных баночек и раскладывать крышки по соответствующим цветам – с этим заданием легко справятся все малыши! Возраст малыша: от 2,5 лет А вот более сложная версия игры: положите пустые упаковки от пюре «ФрутоНяня» без крышек на листы цветной бумаги и предложите ребенку закрутить крышку в соответствии с цветом. Такие игры помогут развивать мелкую моторику и учить цвета.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Vitale4ka Mr VVVT</dc:creator>
  <cp:lastModifiedBy>Vitale4ka Mr VVVT</cp:lastModifiedBy>
  <cp:revision>3</cp:revision>
  <dcterms:created xsi:type="dcterms:W3CDTF">2025-03-26T16:34:32Z</dcterms:created>
  <dcterms:modified xsi:type="dcterms:W3CDTF">2025-03-26T17:39:55Z</dcterms:modified>
</cp:coreProperties>
</file>