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59" r:id="rId6"/>
    <p:sldId id="260" r:id="rId7"/>
    <p:sldId id="261" r:id="rId8"/>
    <p:sldId id="262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84" autoAdjust="0"/>
  </p:normalViewPr>
  <p:slideViewPr>
    <p:cSldViewPr>
      <p:cViewPr varScale="1">
        <p:scale>
          <a:sx n="115" d="100"/>
          <a:sy n="115" d="100"/>
        </p:scale>
        <p:origin x="22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9144000" cy="6860892"/>
          </a:xfrm>
          <a:prstGeom prst="rect">
            <a:avLst/>
          </a:prstGeom>
        </p:spPr>
      </p:pic>
      <p:pic>
        <p:nvPicPr>
          <p:cNvPr id="2050" name="Picture 2" descr="D:\рмо выступление\IMG_9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52936"/>
            <a:ext cx="4968552" cy="307433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720" y="1556792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«Кубанские игры – как основа воспитания патриотизма и гражданственности у детей дошкольного возраста» - сообщение  из опыта работы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616530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 инструктор по физической культуре: Подрез Наталья Николаевна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18864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12 муниципального образования Щербиновский район станица Новощербиновская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" y="1"/>
            <a:ext cx="930906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556792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2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1403350" y="549275"/>
            <a:ext cx="7345363" cy="53800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«Через детей последующих поколений детские игры снова повторяются, снова оживляются в памяти живущих поколений и снова молодеют»</a:t>
            </a:r>
          </a:p>
          <a:p>
            <a:pPr algn="ctr">
              <a:buFont typeface="Arial" charset="0"/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Е. А. Покровский</a:t>
            </a:r>
            <a:endParaRPr lang="ru-RU" sz="4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2939" y="4365104"/>
            <a:ext cx="2708403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81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764704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КУБАНСКИХ ИГР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донести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потомков национальный колорит обычаев, оригинальность самовыражения, своеобразие языка, формы и содержания разговорных текстов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воспитание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гражданственности и патриотизма у дошкольников.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64904"/>
            <a:ext cx="7020272" cy="315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42151" y="1844824"/>
            <a:ext cx="6192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выдержки, внимания, ловкости, чувства   коллективизма, ориентировки в пространстве, ответственности, находчивости, взаимопомощи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патриотического, художественного и физического воспитания, расширение кругозора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Воспитание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уважительного отношения к родному краю, его культуре, любви к своей малой Родине.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5716" y="691709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Задачи кубанских подвижных игр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5508104" y="753019"/>
            <a:ext cx="3240360" cy="792088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«Курень»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2132856"/>
            <a:ext cx="34563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Цель игры: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ловкости, быстроты, музыкально-творческой активности. 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разных концах зала ставятся три-четыре стула, на которых лежат шали. Дети образуют вокруг стульчиков круги по пять-десять человек. Под весёлую музыку дети пляшут врассыпную по всему залу. С окончанием музыки бегут к своим стульям, берут шаль и вытянутыми над головой руками натягивают её (получается крыша куреня) 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Указания к игре: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должны запомнить состав своего куреня и по команде собраться возле своего куреня.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3624" y="1491644"/>
            <a:ext cx="4560508" cy="3420381"/>
          </a:xfrm>
          <a:prstGeom prst="roundRect">
            <a:avLst>
              <a:gd name="adj" fmla="val 8594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98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6855" y="1254663"/>
            <a:ext cx="4536504" cy="3402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40" y="332656"/>
            <a:ext cx="3491880" cy="2618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03" y="3358055"/>
            <a:ext cx="3646989" cy="2735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69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5508104" y="753019"/>
            <a:ext cx="3240360" cy="792088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«Плетень»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132856"/>
            <a:ext cx="34563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Играющие стоят шеренгами у четырех стен комнаты, взявшись за руки крест-накрест. Дети первой шеренги подходят к стоящим напротив и кланяются. Отходят спиной на свое место. Движение повторяют дети второй, третьей и четвертой шеренги.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сигналу (свисток) играющие расходятся по всей комнате, выполняя определенные движения под звуки бубна (подскоки, легкий бег, галоп и т.д.). По следующему сигналу свистка или остановке бубна все бегут на свои места и строятся шеренгами, соответственно взявшись за руки крест- накрест. Выигрывает та шеренга, которая первая построится.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3708632" cy="2781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Любовь Валентиновна\Desktop\рмо выступление\IMG_89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37" y="3556485"/>
            <a:ext cx="3168351" cy="237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691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5004048" y="476672"/>
            <a:ext cx="3240360" cy="1019797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«Передай подкову»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780928"/>
            <a:ext cx="34563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Кубани есть поверье старинное: «Кто найдет подкову, тому она счастье принесет». Звучит музыка, дети стоят в круге и под музыку передают подкову друг другу. Как только музыка замолкает, тот у кого осталась подкова в руках, выходит в круг и танцует.</a:t>
            </a:r>
          </a:p>
        </p:txBody>
      </p:sp>
      <p:pic>
        <p:nvPicPr>
          <p:cNvPr id="2050" name="Picture 2" descr="D:\PHOTO-2023-09-11-14-01-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1944216" cy="4320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Любовь Валентиновна\Desktop\рмо выступление\PHOTO-2023-09-11-14-01-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0941"/>
            <a:ext cx="1771092" cy="3935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017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4" y="70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32656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Организация и методика проведения  кубанских подвижных игр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79712" y="1772816"/>
            <a:ext cx="256537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Подготовка места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312838" y="3933056"/>
            <a:ext cx="2691210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игры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24128" y="3933056"/>
            <a:ext cx="280831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33878" y="1772816"/>
            <a:ext cx="2654545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Инвентарь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419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Викторовна Мудрак</dc:creator>
  <cp:lastModifiedBy>User</cp:lastModifiedBy>
  <cp:revision>26</cp:revision>
  <dcterms:created xsi:type="dcterms:W3CDTF">2024-12-09T07:05:37Z</dcterms:created>
  <dcterms:modified xsi:type="dcterms:W3CDTF">2024-12-10T09:17:48Z</dcterms:modified>
</cp:coreProperties>
</file>