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4" r:id="rId1"/>
  </p:sldMasterIdLst>
  <p:notesMasterIdLst>
    <p:notesMasterId r:id="rId40"/>
  </p:notesMasterIdLst>
  <p:handoutMasterIdLst>
    <p:handoutMasterId r:id="rId41"/>
  </p:handoutMasterIdLst>
  <p:sldIdLst>
    <p:sldId id="257" r:id="rId2"/>
    <p:sldId id="275" r:id="rId3"/>
    <p:sldId id="336" r:id="rId4"/>
    <p:sldId id="359" r:id="rId5"/>
    <p:sldId id="360" r:id="rId6"/>
    <p:sldId id="372" r:id="rId7"/>
    <p:sldId id="373" r:id="rId8"/>
    <p:sldId id="374" r:id="rId9"/>
    <p:sldId id="375" r:id="rId10"/>
    <p:sldId id="376" r:id="rId11"/>
    <p:sldId id="390" r:id="rId12"/>
    <p:sldId id="389" r:id="rId13"/>
    <p:sldId id="391" r:id="rId14"/>
    <p:sldId id="385" r:id="rId15"/>
    <p:sldId id="387" r:id="rId16"/>
    <p:sldId id="361" r:id="rId17"/>
    <p:sldId id="328" r:id="rId18"/>
    <p:sldId id="325" r:id="rId19"/>
    <p:sldId id="327" r:id="rId20"/>
    <p:sldId id="331" r:id="rId21"/>
    <p:sldId id="298" r:id="rId22"/>
    <p:sldId id="364" r:id="rId23"/>
    <p:sldId id="377" r:id="rId24"/>
    <p:sldId id="366" r:id="rId25"/>
    <p:sldId id="311" r:id="rId26"/>
    <p:sldId id="370" r:id="rId27"/>
    <p:sldId id="368" r:id="rId28"/>
    <p:sldId id="367" r:id="rId29"/>
    <p:sldId id="330" r:id="rId30"/>
    <p:sldId id="393" r:id="rId31"/>
    <p:sldId id="329" r:id="rId32"/>
    <p:sldId id="321" r:id="rId33"/>
    <p:sldId id="355" r:id="rId34"/>
    <p:sldId id="383" r:id="rId35"/>
    <p:sldId id="378" r:id="rId36"/>
    <p:sldId id="382" r:id="rId37"/>
    <p:sldId id="392" r:id="rId38"/>
    <p:sldId id="369" r:id="rId39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8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1277" y="58"/>
      </p:cViewPr>
      <p:guideLst>
        <p:guide orient="horz" pos="2160"/>
        <p:guide pos="288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рина Вертепа" userId="911ffa5511ab1655" providerId="LiveId" clId="{DBE73E50-E336-4562-B4BA-E98938C1D5E7}"/>
    <pc:docChg chg="modSld">
      <pc:chgData name="Ирина Вертепа" userId="911ffa5511ab1655" providerId="LiveId" clId="{DBE73E50-E336-4562-B4BA-E98938C1D5E7}" dt="2022-09-07T09:35:35.160" v="0" actId="27636"/>
      <pc:docMkLst>
        <pc:docMk/>
      </pc:docMkLst>
      <pc:sldChg chg="modSp">
        <pc:chgData name="Ирина Вертепа" userId="911ffa5511ab1655" providerId="LiveId" clId="{DBE73E50-E336-4562-B4BA-E98938C1D5E7}" dt="2022-09-07T09:35:35.160" v="0" actId="27636"/>
        <pc:sldMkLst>
          <pc:docMk/>
          <pc:sldMk cId="1799210458" sldId="257"/>
        </pc:sldMkLst>
        <pc:picChg chg="mod">
          <ac:chgData name="Ирина Вертепа" userId="911ffa5511ab1655" providerId="LiveId" clId="{DBE73E50-E336-4562-B4BA-E98938C1D5E7}" dt="2022-09-07T09:35:35.160" v="0" actId="27636"/>
          <ac:picMkLst>
            <pc:docMk/>
            <pc:sldMk cId="1799210458" sldId="257"/>
            <ac:picMk id="1026" creationId="{00000000-0000-0000-0000-000000000000}"/>
          </ac:picMkLst>
        </pc:picChg>
      </pc:sldChg>
    </pc:docChg>
  </pc:docChgLst>
  <pc:docChgLst>
    <pc:chgData name="Ирина Вертепа" userId="911ffa5511ab1655" providerId="LiveId" clId="{DC57A2BE-37FA-4B49-8DBF-9AD1AB5F1AB1}"/>
    <pc:docChg chg="undo custSel modSld">
      <pc:chgData name="Ирина Вертепа" userId="911ffa5511ab1655" providerId="LiveId" clId="{DC57A2BE-37FA-4B49-8DBF-9AD1AB5F1AB1}" dt="2022-09-07T09:16:07.068" v="12" actId="1076"/>
      <pc:docMkLst>
        <pc:docMk/>
      </pc:docMkLst>
      <pc:sldChg chg="modSp mod">
        <pc:chgData name="Ирина Вертепа" userId="911ffa5511ab1655" providerId="LiveId" clId="{DC57A2BE-37FA-4B49-8DBF-9AD1AB5F1AB1}" dt="2022-09-07T09:16:07.068" v="12" actId="1076"/>
        <pc:sldMkLst>
          <pc:docMk/>
          <pc:sldMk cId="1799210458" sldId="257"/>
        </pc:sldMkLst>
        <pc:spChg chg="mod">
          <ac:chgData name="Ирина Вертепа" userId="911ffa5511ab1655" providerId="LiveId" clId="{DC57A2BE-37FA-4B49-8DBF-9AD1AB5F1AB1}" dt="2022-09-07T09:16:01.779" v="11" actId="14100"/>
          <ac:spMkLst>
            <pc:docMk/>
            <pc:sldMk cId="1799210458" sldId="257"/>
            <ac:spMk id="2" creationId="{00000000-0000-0000-0000-000000000000}"/>
          </ac:spMkLst>
        </pc:spChg>
        <pc:spChg chg="mod">
          <ac:chgData name="Ирина Вертепа" userId="911ffa5511ab1655" providerId="LiveId" clId="{DC57A2BE-37FA-4B49-8DBF-9AD1AB5F1AB1}" dt="2022-09-07T09:16:07.068" v="12" actId="1076"/>
          <ac:spMkLst>
            <pc:docMk/>
            <pc:sldMk cId="1799210458" sldId="257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9B678-3237-40C0-8EA3-6C6753F3D40F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F9A4B-84DA-4BAA-9F91-0FAE382B2F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47662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CF7B4-73DB-4E60-964E-0A374AD2FE4D}" type="datetimeFigureOut">
              <a:rPr lang="ru-RU" smtClean="0"/>
              <a:pPr/>
              <a:t>07.09.2022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F8BA-C802-4D6E-9C3C-354C4DBAE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05977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04664"/>
            <a:ext cx="9906000" cy="1008112"/>
          </a:xfrm>
          <a:solidFill>
            <a:srgbClr val="00B0F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67223"/>
      </p:ext>
    </p:extLst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190470"/>
      </p:ext>
    </p:extLst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3"/>
            <a:ext cx="2414588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7" y="274643"/>
            <a:ext cx="707866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529868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042794"/>
      </p:ext>
    </p:extLst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137218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5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5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688157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95928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036764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84287"/>
      </p:ext>
    </p:extLst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550484"/>
      </p:ext>
    </p:extLst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106271"/>
      </p:ext>
    </p:extLst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6309320"/>
            <a:ext cx="9906000" cy="5486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 algn="ctr">
              <a:spcBef>
                <a:spcPct val="0"/>
              </a:spcBef>
              <a:buNone/>
            </a:pPr>
            <a:endParaRPr lang="ru-RU" sz="44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28800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83125A1-F180-4021-A07D-84247855B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79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med">
    <p:fade thruBlk="1"/>
  </p:transition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906000" cy="980728"/>
          </a:xfrm>
          <a:solidFill>
            <a:srgbClr val="00B0F0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4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ЦРР –детский сад №2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Усть-Лабинский район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743" y="644118"/>
            <a:ext cx="914501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ru-RU" sz="3200" b="1" dirty="0">
              <a:solidFill>
                <a:srgbClr val="7030A0"/>
              </a:solidFill>
              <a:latin typeface="Book Antiqua" pitchFamily="18" charset="0"/>
            </a:endParaRPr>
          </a:p>
          <a:p>
            <a:pPr algn="ctr"/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социокультурной среды для поддержки детской инициативы и самостоятельности</a:t>
            </a:r>
          </a:p>
        </p:txBody>
      </p:sp>
      <p:pic>
        <p:nvPicPr>
          <p:cNvPr id="1026" name="Picture 2" descr="D:\нещеретоваметодические материалы\фото15-17г\РППС\IMG_387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4" t="22479" b="12022"/>
          <a:stretch/>
        </p:blipFill>
        <p:spPr bwMode="auto">
          <a:xfrm>
            <a:off x="1424608" y="2996952"/>
            <a:ext cx="6840760" cy="321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97016" y="6213882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Нещеретова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Анатольевна, старший 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1799210458"/>
      </p:ext>
    </p:extLst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4488" y="58917"/>
            <a:ext cx="9066212" cy="850106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Зонирование РППС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0242" name="Picture 2" descr="D:\нещеретоваметодические материалы\фото15-17г\РППС\IMG_3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576" y="1124744"/>
            <a:ext cx="7867697" cy="524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684579"/>
      </p:ext>
    </p:extLst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Многофункциональные ширмы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5" name="Picture 2" descr="D:\нещеретоваметодические материалы\фото15-17г\РППС\IMG_33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592" y="1412776"/>
            <a:ext cx="7282050" cy="485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035806"/>
      </p:ext>
    </p:extLst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Зонирование при помощи ширм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8584" y="1196752"/>
            <a:ext cx="6977748" cy="523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189525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47" y="0"/>
            <a:ext cx="9505056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использование детской мебели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026" name="Picture 2" descr="C:\Users\ASUS4\Desktop\РМО по среде\IMG_483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293" b="4531"/>
          <a:stretch/>
        </p:blipFill>
        <p:spPr bwMode="auto">
          <a:xfrm>
            <a:off x="416497" y="1143000"/>
            <a:ext cx="4361532" cy="377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4\Desktop\РМО по среде\IMG_484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048" y="1340468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0632" y="3913663"/>
            <a:ext cx="4446240" cy="296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Оля\Documents\фото15-17г\Игры профессии\DSCN434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5186" y="4005064"/>
            <a:ext cx="3267372" cy="24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419654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189" y="121003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Выставочный стенд из сетки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21506" name="Picture 2" descr="D:\нещеретоваметодические материалы\фото15-17г\РППС\IMG_386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35" t="31827"/>
          <a:stretch/>
        </p:blipFill>
        <p:spPr bwMode="auto">
          <a:xfrm>
            <a:off x="1640632" y="1290738"/>
            <a:ext cx="6038081" cy="491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436482"/>
      </p:ext>
    </p:extLst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продуктов детской деятельности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4" y="1754813"/>
            <a:ext cx="4690467" cy="351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644"/>
          <a:stretch/>
        </p:blipFill>
        <p:spPr bwMode="auto">
          <a:xfrm>
            <a:off x="5025009" y="1628800"/>
            <a:ext cx="4290442" cy="376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475829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0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«Доска выбора»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4098" name="Picture 2" descr="D:\нещеретоваметодические материалы\фото15-17г\РППС\IMG_360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94" t="6514"/>
          <a:stretch/>
        </p:blipFill>
        <p:spPr bwMode="auto">
          <a:xfrm>
            <a:off x="1064568" y="1243547"/>
            <a:ext cx="7704856" cy="528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935848"/>
      </p:ext>
    </p:extLst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274638"/>
            <a:ext cx="8706172" cy="850106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«Радуга выбора»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40962" name="Picture 2" descr="D:\нещеретоваметодические материалы\фото15-17г\фото  к инновациооной программе\фото среда по ФГОС\IMG_358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48"/>
          <a:stretch/>
        </p:blipFill>
        <p:spPr bwMode="auto">
          <a:xfrm>
            <a:off x="2432720" y="1196752"/>
            <a:ext cx="4622646" cy="553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8824" y="3717032"/>
            <a:ext cx="6041876" cy="243773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\</a:t>
            </a:r>
          </a:p>
        </p:txBody>
      </p:sp>
    </p:spTree>
    <p:extLst>
      <p:ext uri="{BB962C8B-B14F-4D97-AF65-F5344CB8AC3E}">
        <p14:creationId xmlns:p14="http://schemas.microsoft.com/office/powerpoint/2010/main" val="2129451693"/>
      </p:ext>
    </p:extLst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762628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«Доска выбора» в форме жар-птицы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37890" name="Picture 2" descr="D:\нещеретоваметодические материалы\фото15-17г\фото  к инновациооной программе\фото среда по ФГОС\IMG_35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536" y="1203739"/>
            <a:ext cx="8481392" cy="565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83797"/>
      </p:ext>
    </p:extLst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778180" cy="922114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«Домик выбора»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39938" name="Picture 2" descr="D:\нещеретоваметодические материалы\фото15-17г\фото  к инновациооной программе\фото среда по ФГОС\IMG_35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0592" y="1196752"/>
            <a:ext cx="7761312" cy="517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740525"/>
      </p:ext>
    </p:extLst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35766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37290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231297" y="188640"/>
            <a:ext cx="6821456" cy="1800200"/>
            <a:chOff x="1680727" y="229"/>
            <a:chExt cx="7289179" cy="1698496"/>
          </a:xfrm>
        </p:grpSpPr>
        <p:sp>
          <p:nvSpPr>
            <p:cNvPr id="7" name="Пятиугольник 6"/>
            <p:cNvSpPr/>
            <p:nvPr/>
          </p:nvSpPr>
          <p:spPr>
            <a:xfrm rot="10800000">
              <a:off x="1680727" y="440580"/>
              <a:ext cx="7289178" cy="125814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Пятиугольник 4"/>
            <p:cNvSpPr/>
            <p:nvPr/>
          </p:nvSpPr>
          <p:spPr>
            <a:xfrm>
              <a:off x="1935858" y="229"/>
              <a:ext cx="7034048" cy="16984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2904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2400" b="1" kern="1200" dirty="0">
                  <a:effectLst/>
                  <a:latin typeface="Times New Roman"/>
                  <a:ea typeface="Times New Roman"/>
                </a:rPr>
                <a:t>«Закон б образовании в РФ», статья 12  «Образовательные программы»</a:t>
              </a:r>
              <a:endParaRPr lang="ru-RU" sz="2400" b="1" kern="12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2470059" y="2337300"/>
            <a:ext cx="6582696" cy="1443857"/>
            <a:chOff x="1251195" y="-16157"/>
            <a:chExt cx="6098869" cy="1460013"/>
          </a:xfrm>
        </p:grpSpPr>
        <p:sp>
          <p:nvSpPr>
            <p:cNvPr id="10" name="Пятиугольник 9"/>
            <p:cNvSpPr/>
            <p:nvPr/>
          </p:nvSpPr>
          <p:spPr>
            <a:xfrm rot="10800000">
              <a:off x="1251195" y="-16157"/>
              <a:ext cx="6098869" cy="1443856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ятиугольник 4"/>
            <p:cNvSpPr/>
            <p:nvPr/>
          </p:nvSpPr>
          <p:spPr>
            <a:xfrm rot="21600000">
              <a:off x="1612158" y="0"/>
              <a:ext cx="5737905" cy="14438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03082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>
                  <a:effectLst/>
                  <a:latin typeface="Times New Roman"/>
                  <a:ea typeface="Times New Roman"/>
                </a:rPr>
                <a:t>Конвенция о правах ребенка. Ст. 12–13 «Участие»</a:t>
              </a:r>
              <a:endParaRPr lang="ru-RU" sz="2400" b="1" kern="12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2241278" y="4293095"/>
            <a:ext cx="6811477" cy="1368153"/>
            <a:chOff x="1599010" y="0"/>
            <a:chExt cx="6162301" cy="3073014"/>
          </a:xfrm>
        </p:grpSpPr>
        <p:sp>
          <p:nvSpPr>
            <p:cNvPr id="13" name="Пятиугольник 12"/>
            <p:cNvSpPr/>
            <p:nvPr/>
          </p:nvSpPr>
          <p:spPr>
            <a:xfrm rot="10800000">
              <a:off x="1599010" y="0"/>
              <a:ext cx="6162301" cy="3073014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ятиугольник 4"/>
            <p:cNvSpPr/>
            <p:nvPr/>
          </p:nvSpPr>
          <p:spPr>
            <a:xfrm rot="21600000">
              <a:off x="2367263" y="0"/>
              <a:ext cx="5394048" cy="30730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7593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>
                  <a:effectLst/>
                  <a:latin typeface="Times New Roman"/>
                  <a:ea typeface="Times New Roman"/>
                </a:rPr>
                <a:t>ФГОС ДО (пункт 1.6)  </a:t>
              </a:r>
              <a:endParaRPr lang="ru-RU" sz="2400" b="1" kern="1200" dirty="0"/>
            </a:p>
          </p:txBody>
        </p:sp>
      </p:grpSp>
      <p:sp>
        <p:nvSpPr>
          <p:cNvPr id="2" name="AutoShape 6" descr="https://img04.rl0.ru/869c6f675366c809acf02cb1a20fdc4d/c169x219/74323s030.edusite.ru/images/p135_zakonobobrazovani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38814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9" descr="https://img04.rl0.ru/869c6f675366c809acf02cb1a20fdc4d/c169x219/74323s030.edusite.ru/images/p135_zakonobobrazovani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img05.rl0.ru/6ca6fec6d033ff98ff42213a10d20465/c960x720/images.myshared.ru/9/929996/slide_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09" y="411094"/>
            <a:ext cx="1999074" cy="14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2224365"/>
            <a:ext cx="2075723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https://img02.rl0.ru/2faf4bd79d11896e0f5f21df558e2378/c455x672/fedotovaalina-zhukds33.edumsko.ru/uploads/6000/22775/persona/folders/5e5d140ec1385e18495d9a6f9d242ccd.jpg?147628840497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3932403"/>
            <a:ext cx="1561058" cy="23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968859"/>
      </p:ext>
    </p:extLst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949" y="142123"/>
            <a:ext cx="8634164" cy="4900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«Веселая гусеница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45058" name="Picture 2" descr="D:\нещеретоваметодические материалы\фото15-17г\РППС\IMG_387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3" t="6011" r="40736" b="13941"/>
          <a:stretch/>
        </p:blipFill>
        <p:spPr bwMode="auto">
          <a:xfrm>
            <a:off x="1352600" y="732985"/>
            <a:ext cx="6836842" cy="612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145038"/>
      </p:ext>
    </p:extLst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44624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выбора детьми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576" y="1124744"/>
            <a:ext cx="7786960" cy="5191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891973"/>
      </p:ext>
    </p:extLst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274638"/>
            <a:ext cx="8706172" cy="49006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Плоскостная модель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5" name="Picture 2" descr="D:\нещеретоваметодические материалы\фото15-17г\РППС\IMG_344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66" r="7162"/>
          <a:stretch/>
        </p:blipFill>
        <p:spPr bwMode="auto">
          <a:xfrm>
            <a:off x="1784648" y="836712"/>
            <a:ext cx="6336704" cy="58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444891"/>
      </p:ext>
    </p:extLst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" y="274638"/>
            <a:ext cx="9633520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Колесо выбора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1026" name="Picture 2" descr="D:\нещеретоваметодические материалы\фото15-17г\фото  к инновациооной программе\фото среда по ФГОС\IMG_338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56" r="8364"/>
          <a:stretch/>
        </p:blipFill>
        <p:spPr bwMode="auto">
          <a:xfrm>
            <a:off x="2360712" y="891559"/>
            <a:ext cx="5166360" cy="548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33976"/>
      </p:ext>
    </p:extLst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464" y="1196752"/>
            <a:ext cx="4918319" cy="394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94204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«Карусель выбора»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38914" name="Picture 2" descr="D:\нещеретоваметодические материалы\фото15-17г\фото  к инновациооной программе\фото среда по ФГОС\IMG_35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896" y="2276872"/>
            <a:ext cx="572463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7874"/>
      </p:ext>
    </p:extLst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274638"/>
            <a:ext cx="8922196" cy="778098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«Колесо выбора»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4688" y="1052736"/>
            <a:ext cx="5328592" cy="545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183131"/>
      </p:ext>
    </p:extLst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520" y="0"/>
            <a:ext cx="94107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Необычная форма предлагаемых детских дел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4728" y="1097358"/>
            <a:ext cx="4320480" cy="576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824000"/>
      </p:ext>
    </p:extLst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536" y="274638"/>
            <a:ext cx="8634164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поле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9219" name="Picture 3" descr="C:\Users\ASUS4\Desktop\выступление на конференции в ИРО\колесо\DSCN415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576" y="836712"/>
            <a:ext cx="748883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463628"/>
      </p:ext>
    </p:extLst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Маркер для  кукольного театра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8195" name="Picture 3" descr="C:\Users\ASUS4\Desktop\выступление на конференции в ИРО\колесо\DSCN413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531" y="1340768"/>
            <a:ext cx="6925056" cy="519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56141"/>
      </p:ext>
    </p:extLst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22196" cy="56207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Помогатор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43010" name="Picture 2" descr="D:\нещеретоваметодические материалы\фото15-17г\РППС\IMG_344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66" r="7162"/>
          <a:stretch/>
        </p:blipFill>
        <p:spPr bwMode="auto">
          <a:xfrm>
            <a:off x="0" y="1372766"/>
            <a:ext cx="4824536" cy="443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D:\нещеретоваметодические материалы\фото15-17г\РППС\IMG_346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69" b="10118"/>
          <a:stretch/>
        </p:blipFill>
        <p:spPr bwMode="auto">
          <a:xfrm>
            <a:off x="4953000" y="879941"/>
            <a:ext cx="4479809" cy="542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935913"/>
      </p:ext>
    </p:extLst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Социокультурная среда –это: 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дошкольной образовательной организации (далее РППС);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социокультурные события, значимые для всех участников образовательных отношений;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принципы, нормы, правила взаимодействия и стиль отношений между всеми участниками образовательной деятельности.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88320"/>
      </p:ext>
    </p:extLst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центрах активности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5691" y="1628775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142560"/>
      </p:ext>
    </p:extLst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274638"/>
            <a:ext cx="8706172" cy="851817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Составляем план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552" y="1052736"/>
            <a:ext cx="7977038" cy="531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038271"/>
      </p:ext>
    </p:extLst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274638"/>
            <a:ext cx="8922196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«Паутинка» детских дел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33794" name="Picture 2" descr="D:\нещеретоваметодические материалы\инновационная площака 2015 Краснодар\краевая площадка по передовому опыту 2015\Опыт проведения группового сбора в дОУ\свирская модели проектов и\IMG_148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67" b="4835"/>
          <a:stretch/>
        </p:blipFill>
        <p:spPr bwMode="auto">
          <a:xfrm>
            <a:off x="1136576" y="1052736"/>
            <a:ext cx="7361791" cy="557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549488"/>
      </p:ext>
    </p:extLst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148" y="188640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Деловой совет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568" y="1124744"/>
            <a:ext cx="7544990" cy="502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870704"/>
      </p:ext>
    </p:extLst>
  </p:cSld>
  <p:clrMapOvr>
    <a:masterClrMapping/>
  </p:clrMapOvr>
  <p:transition spd="med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9218" name="Picture 2" descr="C:\Users\Оля\Desktop\ф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480" y="548680"/>
            <a:ext cx="9136014" cy="59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103522"/>
      </p:ext>
    </p:extLst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–карта «По следам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Фиксиков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5" name="Picture 3" descr="C:\Users\Оля\Desktop\Screenshot_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147980" cy="3887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0992" y="1628800"/>
            <a:ext cx="528058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332632"/>
      </p:ext>
    </p:extLst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мини-группах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6" t="5944" r="8201" b="6171"/>
          <a:stretch/>
        </p:blipFill>
        <p:spPr bwMode="auto">
          <a:xfrm>
            <a:off x="6921218" y="1772816"/>
            <a:ext cx="2754630" cy="3977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D:\опыты Фиксики\IMG_35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472" y="1412776"/>
            <a:ext cx="672074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92731"/>
      </p:ext>
    </p:extLst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детей и взрослых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37</a:t>
            </a:fld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2600" y="1340768"/>
            <a:ext cx="6817030" cy="510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314475"/>
      </p:ext>
    </p:extLst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рады сотрудничеству!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контакты: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 3426876@rambler.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ru-RU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ustlabmadou2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501238"/>
      </p:ext>
    </p:extLst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0"/>
            <a:ext cx="94107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детей и взрослых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568" y="1124744"/>
            <a:ext cx="7436978" cy="495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00953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97" y="0"/>
            <a:ext cx="9906000" cy="63408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Развивающее пространство группы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07"/>
          <a:stretch/>
        </p:blipFill>
        <p:spPr bwMode="auto">
          <a:xfrm>
            <a:off x="200472" y="836712"/>
            <a:ext cx="5472608" cy="344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нещеретоваметодические материалы\фото15-17г\РППС\IMG_352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70" t="12829" r="2561"/>
          <a:stretch/>
        </p:blipFill>
        <p:spPr bwMode="auto">
          <a:xfrm>
            <a:off x="3925252" y="2708920"/>
            <a:ext cx="5991404" cy="402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373344"/>
      </p:ext>
    </p:extLst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492" y="16808"/>
            <a:ext cx="9282236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для исследования в реальном действии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505" y="1268760"/>
            <a:ext cx="4608512" cy="307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нещеретоваметодические материалы\фото15-17г\конкурс исследоват уголков\IMG_912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7016" y="3573016"/>
            <a:ext cx="4384712" cy="292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109212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512" y="77896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Образно-символический материал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8195" name="Picture 3" descr="D:\нещеретоваметодические материалы\фото15-17г\конкурс речевые игры\IMG_99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560" y="1268760"/>
            <a:ext cx="3802757" cy="253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нещеретоваметодические материалы\фото15-17г\конкурс речевые игры\IMG_9937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10" t="6730"/>
          <a:stretch/>
        </p:blipFill>
        <p:spPr bwMode="auto">
          <a:xfrm>
            <a:off x="1087866" y="3899659"/>
            <a:ext cx="3735287" cy="295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7056" y="1540949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466710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475" y="83983"/>
            <a:ext cx="8778180" cy="778098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Нормативно-знаковый материал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5362" name="Picture 2" descr="D:\нещеретоваметодические материалы\фото15-17г\РППС\IMG_387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746" y="1700808"/>
            <a:ext cx="4980118" cy="33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нещеретоваметодические материалы\фото15-17г\пособие коврограф\IMG_143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35" r="12452"/>
          <a:stretch/>
        </p:blipFill>
        <p:spPr bwMode="auto">
          <a:xfrm>
            <a:off x="34290" y="1250494"/>
            <a:ext cx="499560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639736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42548"/>
            <a:ext cx="8915400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Зонирование РППС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25A1-F180-4021-A07D-84247855B987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5008" y="2996952"/>
            <a:ext cx="4542784" cy="302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D:\нещеретоваметодические материалы\фото15-17г\РППС\IMG_388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29" y="1387140"/>
            <a:ext cx="4829436" cy="321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98332"/>
      </p:ext>
    </p:extLst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3329</TotalTime>
  <Words>281</Words>
  <Application>Microsoft Office PowerPoint</Application>
  <PresentationFormat>Лист A4 (210x297 мм)</PresentationFormat>
  <Paragraphs>83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Book Antiqua</vt:lpstr>
      <vt:lpstr>Calibri</vt:lpstr>
      <vt:lpstr>Times New Roman</vt:lpstr>
      <vt:lpstr>Тема Office</vt:lpstr>
      <vt:lpstr>МАДОУ ЦРР –детский сад №2  МО Усть-Лабинский район</vt:lpstr>
      <vt:lpstr>Презентация PowerPoint</vt:lpstr>
      <vt:lpstr>Социокультурная среда –это:  </vt:lpstr>
      <vt:lpstr>Совместная деятельность детей и взрослых</vt:lpstr>
      <vt:lpstr>Развивающее пространство группы</vt:lpstr>
      <vt:lpstr>Объекты для исследования в реальном действии</vt:lpstr>
      <vt:lpstr>Образно-символический материал</vt:lpstr>
      <vt:lpstr>Нормативно-знаковый материал</vt:lpstr>
      <vt:lpstr>Зонирование РППС</vt:lpstr>
      <vt:lpstr>Зонирование РППС</vt:lpstr>
      <vt:lpstr>Многофункциональные ширмы</vt:lpstr>
      <vt:lpstr>Зонирование при помощи ширм</vt:lpstr>
      <vt:lpstr>Мобильное использование детской мебели</vt:lpstr>
      <vt:lpstr>Выставочный стенд из сетки</vt:lpstr>
      <vt:lpstr>Выставка продуктов детской деятельности</vt:lpstr>
      <vt:lpstr>«Доска выбора»</vt:lpstr>
      <vt:lpstr> «Радуга выбора»</vt:lpstr>
      <vt:lpstr>«Доска выбора» в форме жар-птицы</vt:lpstr>
      <vt:lpstr>«Домик выбора»</vt:lpstr>
      <vt:lpstr>«Веселая гусеница»</vt:lpstr>
      <vt:lpstr>Осуществление выбора детьми</vt:lpstr>
      <vt:lpstr>Плоскостная модель</vt:lpstr>
      <vt:lpstr>Колесо выбора</vt:lpstr>
      <vt:lpstr>«Карусель выбора»</vt:lpstr>
      <vt:lpstr>«Колесо выбора»</vt:lpstr>
      <vt:lpstr>Необычная форма предлагаемых детских дел</vt:lpstr>
      <vt:lpstr>Игровое поле</vt:lpstr>
      <vt:lpstr>Маркер для  кукольного театра</vt:lpstr>
      <vt:lpstr>«Помогатор»</vt:lpstr>
      <vt:lpstr>Деятельность в центрах активности</vt:lpstr>
      <vt:lpstr>Составляем план</vt:lpstr>
      <vt:lpstr>«Паутинка» детских дел</vt:lpstr>
      <vt:lpstr>Деловой совет</vt:lpstr>
      <vt:lpstr>Презентация PowerPoint</vt:lpstr>
      <vt:lpstr>План –карта «По следам Фиксиков»</vt:lpstr>
      <vt:lpstr>Работа в мини-группах</vt:lpstr>
      <vt:lpstr>Совместная деятельность детей и взрослых</vt:lpstr>
      <vt:lpstr>Будем рады сотрудничеству!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Sergey</dc:creator>
  <cp:lastModifiedBy>Ирина Вертепа</cp:lastModifiedBy>
  <cp:revision>230</cp:revision>
  <dcterms:created xsi:type="dcterms:W3CDTF">2014-10-15T19:57:35Z</dcterms:created>
  <dcterms:modified xsi:type="dcterms:W3CDTF">2022-09-07T09:37:03Z</dcterms:modified>
</cp:coreProperties>
</file>