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6" r:id="rId4"/>
    <p:sldId id="286" r:id="rId5"/>
    <p:sldId id="277" r:id="rId6"/>
    <p:sldId id="275" r:id="rId7"/>
    <p:sldId id="285" r:id="rId8"/>
    <p:sldId id="279" r:id="rId9"/>
    <p:sldId id="257" r:id="rId10"/>
    <p:sldId id="278" r:id="rId11"/>
    <p:sldId id="287" r:id="rId12"/>
    <p:sldId id="282" r:id="rId13"/>
    <p:sldId id="28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43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6320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759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712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052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681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71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40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436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594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785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805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DA7F5-6CFD-4F66-B6FA-31FAFA8E2181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68C3-AB9D-4C6A-9A40-4BB88EC771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738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3538E2-2334-446D-91C6-12E4C55BAA66}"/>
              </a:ext>
            </a:extLst>
          </p:cNvPr>
          <p:cNvSpPr txBox="1"/>
          <p:nvPr/>
        </p:nvSpPr>
        <p:spPr>
          <a:xfrm>
            <a:off x="0" y="-137250"/>
            <a:ext cx="12028328" cy="686341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</a:p>
          <a:p>
            <a:pPr algn="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Алексеевна Грищенко, воспитатель первой квалификационной категории</a:t>
            </a:r>
          </a:p>
          <a:p>
            <a:pPr algn="ctr"/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7308" y="0"/>
            <a:ext cx="9933711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ребёнка - детский сад №5 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Старощербиновская</a:t>
            </a:r>
          </a:p>
          <a:p>
            <a:pPr algn="ctr"/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конструктора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ТИКО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ознакомлении детей 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старшего дошкольного возраста с теневым театром»</a:t>
            </a:r>
          </a:p>
          <a:p>
            <a:pPr algn="ctr"/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  <a:p>
            <a:pPr algn="ctr"/>
            <a:endParaRPr lang="ru-RU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  <a:p>
            <a:pPr algn="r"/>
            <a:endParaRPr lang="ru-RU" sz="2800" dirty="0"/>
          </a:p>
          <a:p>
            <a:endParaRPr lang="ru-RU" sz="2400" dirty="0"/>
          </a:p>
        </p:txBody>
      </p:sp>
      <p:pic>
        <p:nvPicPr>
          <p:cNvPr id="6" name="Рисунок 5" descr="10000106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476" y="2049087"/>
            <a:ext cx="5004262" cy="375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9986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8972516-1B10-415D-B28A-2AAE390068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4" t="1177" r="245" b="7752"/>
          <a:stretch/>
        </p:blipFill>
        <p:spPr>
          <a:xfrm>
            <a:off x="6387304" y="2252749"/>
            <a:ext cx="5067636" cy="3532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830258-CDC3-40BE-8D9A-A473F747D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7" t="5757" b="11158"/>
          <a:stretch/>
        </p:blipFill>
        <p:spPr>
          <a:xfrm>
            <a:off x="213000" y="496438"/>
            <a:ext cx="5620907" cy="3755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262947" y="210590"/>
            <a:ext cx="6199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Билеты  на театрализованное представление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272278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6579" y="282633"/>
            <a:ext cx="5979887" cy="4350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972" r="-3814"/>
          <a:stretch/>
        </p:blipFill>
        <p:spPr>
          <a:xfrm>
            <a:off x="249979" y="1521229"/>
            <a:ext cx="5461399" cy="4870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67765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53200" y="230956"/>
            <a:ext cx="50153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Театрализованное</a:t>
            </a:r>
          </a:p>
          <a:p>
            <a:pPr algn="ctr"/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сказки           «Теремок»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CE54B5-5DB1-4067-820E-721951CEFD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28" r="24557"/>
          <a:stretch/>
        </p:blipFill>
        <p:spPr>
          <a:xfrm>
            <a:off x="169294" y="2154681"/>
            <a:ext cx="5644924" cy="4527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035F29B-2471-1083-F17C-F405DF0F7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1980" y="2154680"/>
            <a:ext cx="6036200" cy="452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64240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9DA0EB-CE17-4378-AD40-3733C6DED306}"/>
              </a:ext>
            </a:extLst>
          </p:cNvPr>
          <p:cNvSpPr txBox="1"/>
          <p:nvPr/>
        </p:nvSpPr>
        <p:spPr>
          <a:xfrm>
            <a:off x="5153891" y="105409"/>
            <a:ext cx="432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Наши юные артисты</a:t>
            </a:r>
          </a:p>
        </p:txBody>
      </p:sp>
      <p:pic>
        <p:nvPicPr>
          <p:cNvPr id="3" name="Рисунок 2" descr="IMG_20250128_1041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524" y="926869"/>
            <a:ext cx="7223759" cy="54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589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9C8D2C-B67E-40E7-8D99-F006D29300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96" r="1505"/>
          <a:stretch/>
        </p:blipFill>
        <p:spPr>
          <a:xfrm>
            <a:off x="6805765" y="177052"/>
            <a:ext cx="4784449" cy="50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5E34D1-C9C4-495A-ACC6-8692DF6686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06" t="15197" r="8625" b="37905"/>
          <a:stretch/>
        </p:blipFill>
        <p:spPr>
          <a:xfrm>
            <a:off x="685293" y="1451912"/>
            <a:ext cx="5527520" cy="5033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2CEC62-026E-49CC-AED5-D2F67014E94E}"/>
              </a:ext>
            </a:extLst>
          </p:cNvPr>
          <p:cNvSpPr txBox="1"/>
          <p:nvPr/>
        </p:nvSpPr>
        <p:spPr>
          <a:xfrm>
            <a:off x="367954" y="562062"/>
            <a:ext cx="552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кукольных театров</a:t>
            </a:r>
          </a:p>
        </p:txBody>
      </p:sp>
    </p:spTree>
    <p:extLst>
      <p:ext uri="{BB962C8B-B14F-4D97-AF65-F5344CB8AC3E}">
        <p14:creationId xmlns:p14="http://schemas.microsoft.com/office/powerpoint/2010/main" xmlns="" val="352987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9F71A0-F9DC-421D-958A-5E4ECD2005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77" t="32171" r="11161" b="-978"/>
          <a:stretch/>
        </p:blipFill>
        <p:spPr>
          <a:xfrm>
            <a:off x="5964572" y="562061"/>
            <a:ext cx="5743232" cy="5141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57ECB3C-2F3E-472C-A3AD-E9B4284B6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216" t="26053" r="8685" b="-4891"/>
          <a:stretch/>
        </p:blipFill>
        <p:spPr>
          <a:xfrm>
            <a:off x="219995" y="1465977"/>
            <a:ext cx="4855343" cy="540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29383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C3BF4E-7DE2-4848-AC77-CF5799F6D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250" r="668" b="14128"/>
          <a:stretch/>
        </p:blipFill>
        <p:spPr>
          <a:xfrm>
            <a:off x="6096000" y="1271986"/>
            <a:ext cx="5132292" cy="4314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070168" y="327364"/>
            <a:ext cx="521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92D050"/>
                </a:solidFill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Кукольные театры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143DA6-A9E6-4147-9544-98870D6D1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4" t="15535" r="18868"/>
          <a:stretch/>
        </p:blipFill>
        <p:spPr>
          <a:xfrm>
            <a:off x="573218" y="2255061"/>
            <a:ext cx="4993899" cy="408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31873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43FC174-9CA4-4D21-9A3E-3AFC5E7DC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08" r="7522"/>
          <a:stretch/>
        </p:blipFill>
        <p:spPr>
          <a:xfrm>
            <a:off x="606646" y="1811123"/>
            <a:ext cx="4756776" cy="4841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21F6AE5-606F-4930-8E03-4721578A4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3" t="25545" r="9848" b="1122"/>
          <a:stretch/>
        </p:blipFill>
        <p:spPr>
          <a:xfrm>
            <a:off x="6828729" y="165068"/>
            <a:ext cx="4756625" cy="5487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73480" y="556161"/>
            <a:ext cx="445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малышей </a:t>
            </a:r>
          </a:p>
        </p:txBody>
      </p:sp>
    </p:spTree>
    <p:extLst>
      <p:ext uri="{BB962C8B-B14F-4D97-AF65-F5344CB8AC3E}">
        <p14:creationId xmlns:p14="http://schemas.microsoft.com/office/powerpoint/2010/main" xmlns="" val="423646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84689" y="263237"/>
            <a:ext cx="4446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выбора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0F3ECBE-0FBD-4A26-9095-8662F2B5B1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6" t="19734" r="14098"/>
          <a:stretch/>
        </p:blipFill>
        <p:spPr>
          <a:xfrm>
            <a:off x="302003" y="2944537"/>
            <a:ext cx="5015813" cy="391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5393A4-0CFD-441B-B13F-E95403B40B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47" b="8257"/>
          <a:stretch/>
        </p:blipFill>
        <p:spPr>
          <a:xfrm>
            <a:off x="5777590" y="1630400"/>
            <a:ext cx="5768458" cy="4068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19771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>
            <a:extLst>
              <a:ext uri="{FF2B5EF4-FFF2-40B4-BE49-F238E27FC236}">
                <a16:creationId xmlns:a16="http://schemas.microsoft.com/office/drawing/2014/main" xmlns="" id="{9E4BB0EE-3831-4266-93DF-81B3E72D1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7" y="565265"/>
            <a:ext cx="3720143" cy="5081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8DE773-C738-49FD-B2B8-AB310066FB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56"/>
          <a:stretch/>
        </p:blipFill>
        <p:spPr>
          <a:xfrm>
            <a:off x="8522045" y="565265"/>
            <a:ext cx="3557848" cy="4965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BCE206C-BCA4-48FB-B00A-6A74D1A3E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1371" y="1696874"/>
            <a:ext cx="4414608" cy="3116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44295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B0DA31-E01E-409D-8A53-9C0754732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1" t="17125" r="18227"/>
          <a:stretch/>
        </p:blipFill>
        <p:spPr>
          <a:xfrm>
            <a:off x="6325666" y="184558"/>
            <a:ext cx="5578679" cy="4626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FE23BF-CE07-4008-B181-6A1E717037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28" t="16881" r="5841" b="6728"/>
          <a:stretch/>
        </p:blipFill>
        <p:spPr>
          <a:xfrm>
            <a:off x="287655" y="2648435"/>
            <a:ext cx="5808345" cy="3854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02356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7D82F63-2A08-4CFA-8A2F-63F6B955B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4" t="-3058" r="-1696" b="9296"/>
          <a:stretch/>
        </p:blipFill>
        <p:spPr>
          <a:xfrm>
            <a:off x="554157" y="1300485"/>
            <a:ext cx="4637865" cy="5107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2D1AE81-BA9D-4369-AB8D-1D85AA4F9E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80" r="79" b="18042"/>
          <a:stretch/>
        </p:blipFill>
        <p:spPr>
          <a:xfrm>
            <a:off x="6329092" y="420327"/>
            <a:ext cx="5195194" cy="545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482685" y="427511"/>
            <a:ext cx="316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афиша</a:t>
            </a:r>
          </a:p>
        </p:txBody>
      </p:sp>
    </p:spTree>
    <p:extLst>
      <p:ext uri="{BB962C8B-B14F-4D97-AF65-F5344CB8AC3E}">
        <p14:creationId xmlns:p14="http://schemas.microsoft.com/office/powerpoint/2010/main" xmlns="" val="582994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73</Words>
  <Application>Microsoft Office PowerPoint</Application>
  <PresentationFormat>Произвольный</PresentationFormat>
  <Paragraphs>51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Mariy</dc:creator>
  <cp:lastModifiedBy>1</cp:lastModifiedBy>
  <cp:revision>65</cp:revision>
  <dcterms:created xsi:type="dcterms:W3CDTF">2023-12-08T11:29:15Z</dcterms:created>
  <dcterms:modified xsi:type="dcterms:W3CDTF">2025-01-28T08:45:13Z</dcterms:modified>
</cp:coreProperties>
</file>