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56" r:id="rId5"/>
    <p:sldId id="3849" r:id="rId6"/>
    <p:sldId id="3852" r:id="rId7"/>
    <p:sldId id="3846" r:id="rId8"/>
    <p:sldId id="263" r:id="rId9"/>
    <p:sldId id="3850" r:id="rId10"/>
    <p:sldId id="268" r:id="rId11"/>
    <p:sldId id="3848" r:id="rId12"/>
    <p:sldId id="267" r:id="rId13"/>
    <p:sldId id="3847" r:id="rId14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72833802-FEF1-4C79-8D5D-14CF1EAF98D9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92" autoAdjust="0"/>
    <p:restoredTop sz="94694" autoAdjust="0"/>
  </p:normalViewPr>
  <p:slideViewPr>
    <p:cSldViewPr snapToGrid="0">
      <p:cViewPr varScale="1">
        <p:scale>
          <a:sx n="83" d="100"/>
          <a:sy n="83" d="100"/>
        </p:scale>
        <p:origin x="-797" y="-7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37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757"/>
    </p:cViewPr>
  </p:sorterViewPr>
  <p:notesViewPr>
    <p:cSldViewPr snapToGrid="0">
      <p:cViewPr>
        <p:scale>
          <a:sx n="80" d="100"/>
          <a:sy n="80" d="100"/>
        </p:scale>
        <p:origin x="3984" y="1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7F6891D-6FE1-4D0F-841D-D1010F44E3B8}" type="datetime1">
              <a:rPr lang="ru-RU" smtClean="0"/>
              <a:t>14.11.2025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F757874-EF65-4B61-B062-40C932C8129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7420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B9C368-91C0-4D36-BE83-F80A629E9236}" type="datetime1">
              <a:rPr lang="ru-RU" smtClean="0"/>
              <a:t>14.11.2025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B57D50D-BAA9-464B-B391-243138E078D8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653221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B57D50D-BAA9-464B-B391-243138E078D8}" type="slidenum">
              <a:rPr lang="ru-RU" smtClean="0"/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B57D50D-BAA9-464B-B391-243138E078D8}" type="slidenum">
              <a:rPr lang="ru-RU" smtClean="0"/>
              <a:t>2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D40C6A29-4676-420C-BBE3-ACC2B80F64D4}" type="slidenum">
              <a:rPr lang="ru-RU" smtClean="0"/>
              <a:t>4</a:t>
            </a:fld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B57D50D-BAA9-464B-B391-243138E078D8}" type="slidenum">
              <a:rPr lang="ru-RU" smtClean="0"/>
              <a:t>5</a:t>
            </a:fld>
            <a:endParaRPr lang="ru-RU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B57D50D-BAA9-464B-B391-243138E078D8}" type="slidenum">
              <a:rPr lang="ru-RU" smtClean="0"/>
              <a:t>6</a:t>
            </a:fld>
            <a:endParaRPr lang="ru-RU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B57D50D-BAA9-464B-B391-243138E078D8}" type="slidenum">
              <a:rPr lang="ru-RU" smtClean="0"/>
              <a:t>7</a:t>
            </a:fld>
            <a:endParaRPr lang="ru-RU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B57D50D-BAA9-464B-B391-243138E078D8}" type="slidenum">
              <a:rPr lang="ru-RU" smtClean="0"/>
              <a:t>8</a:t>
            </a:fld>
            <a:endParaRPr lang="ru-RU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B57D50D-BAA9-464B-B391-243138E078D8}" type="slidenum">
              <a:rPr lang="ru-RU" smtClean="0"/>
              <a:t>9</a:t>
            </a:fld>
            <a:endParaRPr lang="ru-RU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8B57D50D-BAA9-464B-B391-243138E078D8}" type="slidenum">
              <a:rPr lang="ru-RU" smtClean="0"/>
              <a:t>10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 userDrawn="1"/>
        </p:nvGrpSpPr>
        <p:grpSpPr>
          <a:xfrm>
            <a:off x="0" y="0"/>
            <a:ext cx="12192000" cy="8286859"/>
            <a:chOff x="0" y="1"/>
            <a:chExt cx="12192000" cy="8286859"/>
          </a:xfrm>
        </p:grpSpPr>
        <p:sp>
          <p:nvSpPr>
            <p:cNvPr id="7" name="Полилиния 13"/>
            <p:cNvSpPr/>
            <p:nvPr userDrawn="1"/>
          </p:nvSpPr>
          <p:spPr>
            <a:xfrm>
              <a:off x="4000500" y="1087403"/>
              <a:ext cx="8191500" cy="5770597"/>
            </a:xfrm>
            <a:custGeom>
              <a:avLst/>
              <a:gdLst>
                <a:gd name="connsiteX0" fmla="*/ 4929467 w 8191500"/>
                <a:gd name="connsiteY0" fmla="*/ 0 h 5770597"/>
                <a:gd name="connsiteX1" fmla="*/ 8065066 w 8191500"/>
                <a:gd name="connsiteY1" fmla="*/ 1118513 h 5770597"/>
                <a:gd name="connsiteX2" fmla="*/ 8191500 w 8191500"/>
                <a:gd name="connsiteY2" fmla="*/ 1227339 h 5770597"/>
                <a:gd name="connsiteX3" fmla="*/ 8191500 w 8191500"/>
                <a:gd name="connsiteY3" fmla="*/ 5770597 h 5770597"/>
                <a:gd name="connsiteX4" fmla="*/ 79523 w 8191500"/>
                <a:gd name="connsiteY4" fmla="*/ 5770597 h 5770597"/>
                <a:gd name="connsiteX5" fmla="*/ 56799 w 8191500"/>
                <a:gd name="connsiteY5" fmla="*/ 5644158 h 5770597"/>
                <a:gd name="connsiteX6" fmla="*/ 0 w 8191500"/>
                <a:gd name="connsiteY6" fmla="*/ 4898209 h 5770597"/>
                <a:gd name="connsiteX7" fmla="*/ 4929467 w 8191500"/>
                <a:gd name="connsiteY7" fmla="*/ 0 h 5770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191500" h="5770597">
                  <a:moveTo>
                    <a:pt x="4929467" y="0"/>
                  </a:moveTo>
                  <a:cubicBezTo>
                    <a:pt x="6120547" y="0"/>
                    <a:pt x="7212963" y="419755"/>
                    <a:pt x="8065066" y="1118513"/>
                  </a:cubicBezTo>
                  <a:lnTo>
                    <a:pt x="8191500" y="1227339"/>
                  </a:lnTo>
                  <a:lnTo>
                    <a:pt x="8191500" y="5770597"/>
                  </a:lnTo>
                  <a:lnTo>
                    <a:pt x="79523" y="5770597"/>
                  </a:lnTo>
                  <a:lnTo>
                    <a:pt x="56799" y="5644158"/>
                  </a:lnTo>
                  <a:cubicBezTo>
                    <a:pt x="19398" y="5400934"/>
                    <a:pt x="0" y="5151822"/>
                    <a:pt x="0" y="4898209"/>
                  </a:cubicBezTo>
                  <a:cubicBezTo>
                    <a:pt x="0" y="2193003"/>
                    <a:pt x="2206998" y="0"/>
                    <a:pt x="492946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8" name="Прямая соединительная линия 7"/>
            <p:cNvCxnSpPr/>
            <p:nvPr userDrawn="1"/>
          </p:nvCxnSpPr>
          <p:spPr>
            <a:xfrm>
              <a:off x="406241" y="183933"/>
              <a:ext cx="0" cy="1597708"/>
            </a:xfrm>
            <a:prstGeom prst="line">
              <a:avLst/>
            </a:prstGeom>
            <a:ln w="127000" cap="rnd">
              <a:solidFill>
                <a:schemeClr val="accent4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Полилиния: Фигура 13"/>
            <p:cNvSpPr/>
            <p:nvPr userDrawn="1"/>
          </p:nvSpPr>
          <p:spPr>
            <a:xfrm>
              <a:off x="5292348" y="1"/>
              <a:ext cx="2279742" cy="1267785"/>
            </a:xfrm>
            <a:custGeom>
              <a:avLst/>
              <a:gdLst>
                <a:gd name="connsiteX0" fmla="*/ 0 w 2279742"/>
                <a:gd name="connsiteY0" fmla="*/ 0 h 1267785"/>
                <a:gd name="connsiteX1" fmla="*/ 138700 w 2279742"/>
                <a:gd name="connsiteY1" fmla="*/ 0 h 1267785"/>
                <a:gd name="connsiteX2" fmla="*/ 138700 w 2279742"/>
                <a:gd name="connsiteY2" fmla="*/ 1078193 h 1267785"/>
                <a:gd name="connsiteX3" fmla="*/ 2002733 w 2279742"/>
                <a:gd name="connsiteY3" fmla="*/ 0 h 1267785"/>
                <a:gd name="connsiteX4" fmla="*/ 2279742 w 2279742"/>
                <a:gd name="connsiteY4" fmla="*/ 0 h 1267785"/>
                <a:gd name="connsiteX5" fmla="*/ 104026 w 2279742"/>
                <a:gd name="connsiteY5" fmla="*/ 1258503 h 1267785"/>
                <a:gd name="connsiteX6" fmla="*/ 69351 w 2279742"/>
                <a:gd name="connsiteY6" fmla="*/ 1267785 h 1267785"/>
                <a:gd name="connsiteX7" fmla="*/ 0 w 2279742"/>
                <a:gd name="connsiteY7" fmla="*/ 1198436 h 12677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79742" h="1267785">
                  <a:moveTo>
                    <a:pt x="0" y="0"/>
                  </a:moveTo>
                  <a:lnTo>
                    <a:pt x="138700" y="0"/>
                  </a:lnTo>
                  <a:lnTo>
                    <a:pt x="138700" y="1078193"/>
                  </a:lnTo>
                  <a:lnTo>
                    <a:pt x="2002733" y="0"/>
                  </a:lnTo>
                  <a:lnTo>
                    <a:pt x="2279742" y="0"/>
                  </a:lnTo>
                  <a:lnTo>
                    <a:pt x="104026" y="1258503"/>
                  </a:lnTo>
                  <a:cubicBezTo>
                    <a:pt x="93484" y="1264595"/>
                    <a:pt x="81523" y="1267796"/>
                    <a:pt x="69351" y="1267785"/>
                  </a:cubicBezTo>
                  <a:cubicBezTo>
                    <a:pt x="31049" y="1267785"/>
                    <a:pt x="0" y="1236737"/>
                    <a:pt x="0" y="1198436"/>
                  </a:cubicBez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Полилиния: фигура 15"/>
            <p:cNvSpPr/>
            <p:nvPr userDrawn="1"/>
          </p:nvSpPr>
          <p:spPr>
            <a:xfrm>
              <a:off x="10208695" y="1"/>
              <a:ext cx="1135066" cy="477997"/>
            </a:xfrm>
            <a:custGeom>
              <a:avLst/>
              <a:gdLst>
                <a:gd name="connsiteX0" fmla="*/ 0 w 1135066"/>
                <a:gd name="connsiteY0" fmla="*/ 0 h 477997"/>
                <a:gd name="connsiteX1" fmla="*/ 1135066 w 1135066"/>
                <a:gd name="connsiteY1" fmla="*/ 0 h 477997"/>
                <a:gd name="connsiteX2" fmla="*/ 1133370 w 1135066"/>
                <a:gd name="connsiteY2" fmla="*/ 16827 h 477997"/>
                <a:gd name="connsiteX3" fmla="*/ 567533 w 1135066"/>
                <a:gd name="connsiteY3" fmla="*/ 477997 h 477997"/>
                <a:gd name="connsiteX4" fmla="*/ 1696 w 1135066"/>
                <a:gd name="connsiteY4" fmla="*/ 16827 h 477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5066" h="477997">
                  <a:moveTo>
                    <a:pt x="0" y="0"/>
                  </a:moveTo>
                  <a:lnTo>
                    <a:pt x="1135066" y="0"/>
                  </a:lnTo>
                  <a:lnTo>
                    <a:pt x="1133370" y="16827"/>
                  </a:lnTo>
                  <a:cubicBezTo>
                    <a:pt x="1079514" y="280016"/>
                    <a:pt x="846644" y="477997"/>
                    <a:pt x="567533" y="477997"/>
                  </a:cubicBezTo>
                  <a:cubicBezTo>
                    <a:pt x="288422" y="477997"/>
                    <a:pt x="55552" y="280016"/>
                    <a:pt x="1696" y="1682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Овал 10"/>
            <p:cNvSpPr/>
            <p:nvPr userDrawn="1"/>
          </p:nvSpPr>
          <p:spPr>
            <a:xfrm>
              <a:off x="1569044" y="514898"/>
              <a:ext cx="2393351" cy="232842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Полилиния: фигура 19"/>
            <p:cNvSpPr/>
            <p:nvPr userDrawn="1"/>
          </p:nvSpPr>
          <p:spPr>
            <a:xfrm flipH="1">
              <a:off x="0" y="2949740"/>
              <a:ext cx="1186451" cy="1771650"/>
            </a:xfrm>
            <a:custGeom>
              <a:avLst/>
              <a:gdLst>
                <a:gd name="connsiteX0" fmla="*/ 61913 w 1186451"/>
                <a:gd name="connsiteY0" fmla="*/ 0 h 1771650"/>
                <a:gd name="connsiteX1" fmla="*/ 1186451 w 1186451"/>
                <a:gd name="connsiteY1" fmla="*/ 0 h 1771650"/>
                <a:gd name="connsiteX2" fmla="*/ 1186451 w 1186451"/>
                <a:gd name="connsiteY2" fmla="*/ 123825 h 1771650"/>
                <a:gd name="connsiteX3" fmla="*/ 123825 w 1186451"/>
                <a:gd name="connsiteY3" fmla="*/ 123825 h 1771650"/>
                <a:gd name="connsiteX4" fmla="*/ 123825 w 1186451"/>
                <a:gd name="connsiteY4" fmla="*/ 1647825 h 1771650"/>
                <a:gd name="connsiteX5" fmla="*/ 1186451 w 1186451"/>
                <a:gd name="connsiteY5" fmla="*/ 1647825 h 1771650"/>
                <a:gd name="connsiteX6" fmla="*/ 1186451 w 1186451"/>
                <a:gd name="connsiteY6" fmla="*/ 1771650 h 1771650"/>
                <a:gd name="connsiteX7" fmla="*/ 61913 w 1186451"/>
                <a:gd name="connsiteY7" fmla="*/ 1771650 h 1771650"/>
                <a:gd name="connsiteX8" fmla="*/ 0 w 1186451"/>
                <a:gd name="connsiteY8" fmla="*/ 1709738 h 1771650"/>
                <a:gd name="connsiteX9" fmla="*/ 0 w 1186451"/>
                <a:gd name="connsiteY9" fmla="*/ 61913 h 1771650"/>
                <a:gd name="connsiteX10" fmla="*/ 61913 w 1186451"/>
                <a:gd name="connsiteY10" fmla="*/ 0 h 1771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86451" h="1771650">
                  <a:moveTo>
                    <a:pt x="61913" y="0"/>
                  </a:moveTo>
                  <a:lnTo>
                    <a:pt x="1186451" y="0"/>
                  </a:lnTo>
                  <a:lnTo>
                    <a:pt x="1186451" y="123825"/>
                  </a:lnTo>
                  <a:lnTo>
                    <a:pt x="123825" y="123825"/>
                  </a:lnTo>
                  <a:lnTo>
                    <a:pt x="123825" y="1647825"/>
                  </a:lnTo>
                  <a:lnTo>
                    <a:pt x="1186451" y="1647825"/>
                  </a:lnTo>
                  <a:lnTo>
                    <a:pt x="1186451" y="1771650"/>
                  </a:lnTo>
                  <a:lnTo>
                    <a:pt x="61913" y="1771650"/>
                  </a:lnTo>
                  <a:cubicBezTo>
                    <a:pt x="27719" y="1771650"/>
                    <a:pt x="0" y="1743932"/>
                    <a:pt x="0" y="1709738"/>
                  </a:cubicBezTo>
                  <a:lnTo>
                    <a:pt x="0" y="61913"/>
                  </a:lnTo>
                  <a:cubicBezTo>
                    <a:pt x="0" y="27719"/>
                    <a:pt x="27719" y="0"/>
                    <a:pt x="61913" y="0"/>
                  </a:cubicBez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Дуга 12"/>
            <p:cNvSpPr/>
            <p:nvPr userDrawn="1"/>
          </p:nvSpPr>
          <p:spPr>
            <a:xfrm rot="16200000">
              <a:off x="1539683" y="4203427"/>
              <a:ext cx="4083433" cy="4083433"/>
            </a:xfrm>
            <a:prstGeom prst="arc">
              <a:avLst/>
            </a:prstGeom>
            <a:ln w="127000" cap="rnd">
              <a:solidFill>
                <a:schemeClr val="accent4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6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5184474" y="2949739"/>
            <a:ext cx="6261291" cy="2396686"/>
          </a:xfrm>
        </p:spPr>
        <p:txBody>
          <a:bodyPr rtlCol="0" anchor="b" anchorCtr="0">
            <a:noAutofit/>
          </a:bodyPr>
          <a:lstStyle>
            <a:lvl1pPr algn="r">
              <a:defRPr sz="44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Заголовок слайда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одержимое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уппа 10"/>
          <p:cNvGrpSpPr/>
          <p:nvPr userDrawn="1"/>
        </p:nvGrpSpPr>
        <p:grpSpPr>
          <a:xfrm>
            <a:off x="123536" y="2"/>
            <a:ext cx="11220225" cy="6857998"/>
            <a:chOff x="123536" y="2"/>
            <a:chExt cx="11220225" cy="6857998"/>
          </a:xfrm>
        </p:grpSpPr>
        <p:sp>
          <p:nvSpPr>
            <p:cNvPr id="12" name="Полилиния: фигура 7"/>
            <p:cNvSpPr/>
            <p:nvPr/>
          </p:nvSpPr>
          <p:spPr>
            <a:xfrm flipH="1">
              <a:off x="123536" y="5717905"/>
              <a:ext cx="1771609" cy="1140095"/>
            </a:xfrm>
            <a:custGeom>
              <a:avLst/>
              <a:gdLst>
                <a:gd name="connsiteX0" fmla="*/ 1561721 w 1771609"/>
                <a:gd name="connsiteY0" fmla="*/ 763041 h 1140095"/>
                <a:gd name="connsiteX1" fmla="*/ 1623024 w 1771609"/>
                <a:gd name="connsiteY1" fmla="*/ 792810 h 1140095"/>
                <a:gd name="connsiteX2" fmla="*/ 1711735 w 1771609"/>
                <a:gd name="connsiteY2" fmla="*/ 970132 h 1140095"/>
                <a:gd name="connsiteX3" fmla="*/ 1771609 w 1771609"/>
                <a:gd name="connsiteY3" fmla="*/ 1140095 h 1140095"/>
                <a:gd name="connsiteX4" fmla="*/ 1637225 w 1771609"/>
                <a:gd name="connsiteY4" fmla="*/ 1140095 h 1140095"/>
                <a:gd name="connsiteX5" fmla="*/ 1594820 w 1771609"/>
                <a:gd name="connsiteY5" fmla="*/ 1019711 h 1140095"/>
                <a:gd name="connsiteX6" fmla="*/ 1513200 w 1771609"/>
                <a:gd name="connsiteY6" fmla="*/ 856627 h 1140095"/>
                <a:gd name="connsiteX7" fmla="*/ 1538499 w 1771609"/>
                <a:gd name="connsiteY7" fmla="*/ 770415 h 1140095"/>
                <a:gd name="connsiteX8" fmla="*/ 1561721 w 1771609"/>
                <a:gd name="connsiteY8" fmla="*/ 763041 h 1140095"/>
                <a:gd name="connsiteX9" fmla="*/ 933455 w 1771609"/>
                <a:gd name="connsiteY9" fmla="*/ 161309 h 1140095"/>
                <a:gd name="connsiteX10" fmla="*/ 957797 w 1771609"/>
                <a:gd name="connsiteY10" fmla="*/ 167970 h 1140095"/>
                <a:gd name="connsiteX11" fmla="*/ 1286982 w 1771609"/>
                <a:gd name="connsiteY11" fmla="*/ 387616 h 1140095"/>
                <a:gd name="connsiteX12" fmla="*/ 1293725 w 1771609"/>
                <a:gd name="connsiteY12" fmla="*/ 477075 h 1140095"/>
                <a:gd name="connsiteX13" fmla="*/ 1245453 w 1771609"/>
                <a:gd name="connsiteY13" fmla="*/ 499154 h 1140095"/>
                <a:gd name="connsiteX14" fmla="*/ 1245167 w 1771609"/>
                <a:gd name="connsiteY14" fmla="*/ 499154 h 1140095"/>
                <a:gd name="connsiteX15" fmla="*/ 1203638 w 1771609"/>
                <a:gd name="connsiteY15" fmla="*/ 484104 h 1140095"/>
                <a:gd name="connsiteX16" fmla="*/ 900647 w 1771609"/>
                <a:gd name="connsiteY16" fmla="*/ 281508 h 1140095"/>
                <a:gd name="connsiteX17" fmla="*/ 872454 w 1771609"/>
                <a:gd name="connsiteY17" fmla="*/ 196164 h 1140095"/>
                <a:gd name="connsiteX18" fmla="*/ 933455 w 1771609"/>
                <a:gd name="connsiteY18" fmla="*/ 161309 h 1140095"/>
                <a:gd name="connsiteX19" fmla="*/ 256260 w 1771609"/>
                <a:gd name="connsiteY19" fmla="*/ 29 h 1140095"/>
                <a:gd name="connsiteX20" fmla="*/ 454020 w 1771609"/>
                <a:gd name="connsiteY20" fmla="*/ 13474 h 1140095"/>
                <a:gd name="connsiteX21" fmla="*/ 509236 w 1771609"/>
                <a:gd name="connsiteY21" fmla="*/ 84182 h 1140095"/>
                <a:gd name="connsiteX22" fmla="*/ 445829 w 1771609"/>
                <a:gd name="connsiteY22" fmla="*/ 139871 h 1140095"/>
                <a:gd name="connsiteX23" fmla="*/ 437447 w 1771609"/>
                <a:gd name="connsiteY23" fmla="*/ 139395 h 1140095"/>
                <a:gd name="connsiteX24" fmla="*/ 73211 w 1771609"/>
                <a:gd name="connsiteY24" fmla="*/ 137204 h 1140095"/>
                <a:gd name="connsiteX25" fmla="*/ 749 w 1771609"/>
                <a:gd name="connsiteY25" fmla="*/ 84082 h 1140095"/>
                <a:gd name="connsiteX26" fmla="*/ 53871 w 1771609"/>
                <a:gd name="connsiteY26" fmla="*/ 11621 h 1140095"/>
                <a:gd name="connsiteX27" fmla="*/ 58352 w 1771609"/>
                <a:gd name="connsiteY27" fmla="*/ 11093 h 1140095"/>
                <a:gd name="connsiteX28" fmla="*/ 256260 w 1771609"/>
                <a:gd name="connsiteY28" fmla="*/ 29 h 1140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771609" h="1140095">
                  <a:moveTo>
                    <a:pt x="1561721" y="763041"/>
                  </a:moveTo>
                  <a:cubicBezTo>
                    <a:pt x="1585506" y="760324"/>
                    <a:pt x="1609722" y="771249"/>
                    <a:pt x="1623024" y="792810"/>
                  </a:cubicBezTo>
                  <a:cubicBezTo>
                    <a:pt x="1656300" y="850065"/>
                    <a:pt x="1685920" y="909291"/>
                    <a:pt x="1711735" y="970132"/>
                  </a:cubicBezTo>
                  <a:lnTo>
                    <a:pt x="1771609" y="1140095"/>
                  </a:lnTo>
                  <a:lnTo>
                    <a:pt x="1637225" y="1140095"/>
                  </a:lnTo>
                  <a:lnTo>
                    <a:pt x="1594820" y="1019711"/>
                  </a:lnTo>
                  <a:cubicBezTo>
                    <a:pt x="1571072" y="963753"/>
                    <a:pt x="1543818" y="909282"/>
                    <a:pt x="1513200" y="856627"/>
                  </a:cubicBezTo>
                  <a:cubicBezTo>
                    <a:pt x="1496379" y="825834"/>
                    <a:pt x="1507704" y="787236"/>
                    <a:pt x="1538499" y="770415"/>
                  </a:cubicBezTo>
                  <a:cubicBezTo>
                    <a:pt x="1545912" y="766367"/>
                    <a:pt x="1553792" y="763946"/>
                    <a:pt x="1561721" y="763041"/>
                  </a:cubicBezTo>
                  <a:close/>
                  <a:moveTo>
                    <a:pt x="933455" y="161309"/>
                  </a:moveTo>
                  <a:cubicBezTo>
                    <a:pt x="941693" y="161855"/>
                    <a:pt x="949959" y="164025"/>
                    <a:pt x="957797" y="167970"/>
                  </a:cubicBezTo>
                  <a:cubicBezTo>
                    <a:pt x="1076184" y="227289"/>
                    <a:pt x="1186759" y="301068"/>
                    <a:pt x="1286982" y="387616"/>
                  </a:cubicBezTo>
                  <a:cubicBezTo>
                    <a:pt x="1313547" y="410457"/>
                    <a:pt x="1316566" y="450510"/>
                    <a:pt x="1293725" y="477075"/>
                  </a:cubicBezTo>
                  <a:cubicBezTo>
                    <a:pt x="1281638" y="491137"/>
                    <a:pt x="1263998" y="499204"/>
                    <a:pt x="1245453" y="499154"/>
                  </a:cubicBezTo>
                  <a:lnTo>
                    <a:pt x="1245167" y="499154"/>
                  </a:lnTo>
                  <a:cubicBezTo>
                    <a:pt x="1229965" y="499301"/>
                    <a:pt x="1215220" y="493956"/>
                    <a:pt x="1203638" y="484104"/>
                  </a:cubicBezTo>
                  <a:cubicBezTo>
                    <a:pt x="1111407" y="404300"/>
                    <a:pt x="1009633" y="336248"/>
                    <a:pt x="900647" y="281508"/>
                  </a:cubicBezTo>
                  <a:cubicBezTo>
                    <a:pt x="869295" y="265726"/>
                    <a:pt x="856672" y="227516"/>
                    <a:pt x="872454" y="196164"/>
                  </a:cubicBezTo>
                  <a:cubicBezTo>
                    <a:pt x="884290" y="172650"/>
                    <a:pt x="908742" y="159670"/>
                    <a:pt x="933455" y="161309"/>
                  </a:cubicBezTo>
                  <a:close/>
                  <a:moveTo>
                    <a:pt x="256260" y="29"/>
                  </a:moveTo>
                  <a:cubicBezTo>
                    <a:pt x="322331" y="427"/>
                    <a:pt x="388378" y="4909"/>
                    <a:pt x="454020" y="13474"/>
                  </a:cubicBezTo>
                  <a:cubicBezTo>
                    <a:pt x="488793" y="17752"/>
                    <a:pt x="513514" y="49409"/>
                    <a:pt x="509236" y="84182"/>
                  </a:cubicBezTo>
                  <a:cubicBezTo>
                    <a:pt x="505303" y="116151"/>
                    <a:pt x="478038" y="140098"/>
                    <a:pt x="445829" y="139871"/>
                  </a:cubicBezTo>
                  <a:cubicBezTo>
                    <a:pt x="443027" y="139899"/>
                    <a:pt x="440227" y="139740"/>
                    <a:pt x="437447" y="139395"/>
                  </a:cubicBezTo>
                  <a:cubicBezTo>
                    <a:pt x="316592" y="123615"/>
                    <a:pt x="194247" y="122878"/>
                    <a:pt x="73211" y="137204"/>
                  </a:cubicBezTo>
                  <a:cubicBezTo>
                    <a:pt x="38532" y="142545"/>
                    <a:pt x="6090" y="118762"/>
                    <a:pt x="749" y="84082"/>
                  </a:cubicBezTo>
                  <a:cubicBezTo>
                    <a:pt x="-4591" y="49403"/>
                    <a:pt x="19192" y="16961"/>
                    <a:pt x="53871" y="11621"/>
                  </a:cubicBezTo>
                  <a:cubicBezTo>
                    <a:pt x="55358" y="11392"/>
                    <a:pt x="56852" y="11216"/>
                    <a:pt x="58352" y="11093"/>
                  </a:cubicBezTo>
                  <a:cubicBezTo>
                    <a:pt x="124093" y="3319"/>
                    <a:pt x="190189" y="-369"/>
                    <a:pt x="256260" y="29"/>
                  </a:cubicBezTo>
                  <a:close/>
                </a:path>
              </a:pathLst>
            </a:cu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Полилиния: Фигура 1"/>
            <p:cNvSpPr/>
            <p:nvPr userDrawn="1"/>
          </p:nvSpPr>
          <p:spPr>
            <a:xfrm>
              <a:off x="10494433" y="2"/>
              <a:ext cx="849328" cy="357668"/>
            </a:xfrm>
            <a:custGeom>
              <a:avLst/>
              <a:gdLst>
                <a:gd name="connsiteX0" fmla="*/ 0 w 1135066"/>
                <a:gd name="connsiteY0" fmla="*/ 0 h 477997"/>
                <a:gd name="connsiteX1" fmla="*/ 1135066 w 1135066"/>
                <a:gd name="connsiteY1" fmla="*/ 0 h 477997"/>
                <a:gd name="connsiteX2" fmla="*/ 1133370 w 1135066"/>
                <a:gd name="connsiteY2" fmla="*/ 16827 h 477997"/>
                <a:gd name="connsiteX3" fmla="*/ 567533 w 1135066"/>
                <a:gd name="connsiteY3" fmla="*/ 477997 h 477997"/>
                <a:gd name="connsiteX4" fmla="*/ 1696 w 1135066"/>
                <a:gd name="connsiteY4" fmla="*/ 16827 h 477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5066" h="477997">
                  <a:moveTo>
                    <a:pt x="0" y="0"/>
                  </a:moveTo>
                  <a:lnTo>
                    <a:pt x="1135066" y="0"/>
                  </a:lnTo>
                  <a:lnTo>
                    <a:pt x="1133370" y="16827"/>
                  </a:lnTo>
                  <a:cubicBezTo>
                    <a:pt x="1079514" y="280016"/>
                    <a:pt x="846644" y="477997"/>
                    <a:pt x="567533" y="477997"/>
                  </a:cubicBezTo>
                  <a:cubicBezTo>
                    <a:pt x="288422" y="477997"/>
                    <a:pt x="55552" y="280016"/>
                    <a:pt x="1696" y="1682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 anchor="ctr" anchorCtr="0">
            <a:noAutofit/>
          </a:bodyPr>
          <a:lstStyle>
            <a:lvl1pPr>
              <a:defRPr/>
            </a:lvl1pPr>
          </a:lstStyle>
          <a:p>
            <a:pPr rtl="0"/>
            <a:r>
              <a:rPr lang="ru-RU" noProof="0" dirty="0"/>
              <a:t>Заголовок слайда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2882462" cy="4297678"/>
          </a:xfrm>
        </p:spPr>
        <p:txBody>
          <a:bodyPr rtlCol="0">
            <a:normAutofit/>
          </a:bodyPr>
          <a:lstStyle>
            <a:lvl1pPr marL="0" indent="0">
              <a:spcBef>
                <a:spcPts val="1000"/>
              </a:spcBef>
              <a:spcAft>
                <a:spcPts val="800"/>
              </a:spcAft>
              <a:buNone/>
              <a:defRPr sz="1800"/>
            </a:lvl1pPr>
            <a:lvl2pPr marL="742950" indent="-28575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/>
            </a:lvl2pPr>
            <a:lvl3pPr marL="1200150" indent="-28575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3pPr>
            <a:lvl4pPr marL="1543050" indent="-17145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200"/>
            </a:lvl4pPr>
            <a:lvl5pPr marL="2000250" indent="-17145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200"/>
            </a:lvl5pPr>
          </a:lstStyle>
          <a:p>
            <a:pPr lvl="0" rtl="0"/>
            <a:r>
              <a:rPr lang="ru-RU" noProof="0" dirty="0"/>
              <a:t>Щелкните, чтобы добавить содержимое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8" name="Местозаполнитель таблицы 7"/>
          <p:cNvSpPr>
            <a:spLocks noGrp="1"/>
          </p:cNvSpPr>
          <p:nvPr>
            <p:ph type="tbl" sz="quarter" idx="13" hasCustomPrompt="1"/>
          </p:nvPr>
        </p:nvSpPr>
        <p:spPr>
          <a:xfrm>
            <a:off x="4038599" y="1825625"/>
            <a:ext cx="7315199" cy="429768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</a:lstStyle>
          <a:p>
            <a:pPr rtl="0"/>
            <a:r>
              <a:rPr lang="ru-RU" noProof="0" dirty="0"/>
              <a:t>Щелкните значок, чтобы добавить таблицу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BF34777-A6A5-4E45-BAF9-BCB75F9C6CAC}" type="datetime1">
              <a:rPr lang="ru-RU" noProof="0" smtClean="0"/>
              <a:t>14.11.2025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BD12358-51D2-46B3-9BDE-DF29528B9454}" type="slidenum">
              <a:rPr lang="ru-RU" noProof="0" smtClean="0"/>
              <a:t>‹#›</a:t>
            </a:fld>
            <a:endParaRPr lang="ru-RU" noProof="0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 объекта содержимого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 userDrawn="1"/>
        </p:nvSpPr>
        <p:spPr>
          <a:xfrm>
            <a:off x="361563" y="5800859"/>
            <a:ext cx="692016" cy="692016"/>
          </a:xfrm>
          <a:prstGeom prst="rect">
            <a:avLst/>
          </a:prstGeom>
          <a:noFill/>
          <a:ln w="127000">
            <a:solidFill>
              <a:schemeClr val="accent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Дуга 11"/>
          <p:cNvSpPr/>
          <p:nvPr userDrawn="1"/>
        </p:nvSpPr>
        <p:spPr>
          <a:xfrm rot="21438747" flipV="1">
            <a:off x="7967025" y="2530995"/>
            <a:ext cx="4021193" cy="4021193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Полилиния 9"/>
          <p:cNvSpPr/>
          <p:nvPr userDrawn="1"/>
        </p:nvSpPr>
        <p:spPr>
          <a:xfrm flipH="1">
            <a:off x="11764789" y="390570"/>
            <a:ext cx="437721" cy="797078"/>
          </a:xfrm>
          <a:custGeom>
            <a:avLst/>
            <a:gdLst>
              <a:gd name="connsiteX0" fmla="*/ 28069 w 437721"/>
              <a:gd name="connsiteY0" fmla="*/ 0 h 797078"/>
              <a:gd name="connsiteX1" fmla="*/ 437721 w 437721"/>
              <a:gd name="connsiteY1" fmla="*/ 398539 h 797078"/>
              <a:gd name="connsiteX2" fmla="*/ 28069 w 437721"/>
              <a:gd name="connsiteY2" fmla="*/ 797078 h 797078"/>
              <a:gd name="connsiteX3" fmla="*/ 0 w 437721"/>
              <a:gd name="connsiteY3" fmla="*/ 794325 h 797078"/>
              <a:gd name="connsiteX4" fmla="*/ 0 w 437721"/>
              <a:gd name="connsiteY4" fmla="*/ 2753 h 797078"/>
              <a:gd name="connsiteX5" fmla="*/ 28069 w 437721"/>
              <a:gd name="connsiteY5" fmla="*/ 0 h 797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7721" h="797078">
                <a:moveTo>
                  <a:pt x="28069" y="0"/>
                </a:moveTo>
                <a:cubicBezTo>
                  <a:pt x="254314" y="0"/>
                  <a:pt x="437721" y="178432"/>
                  <a:pt x="437721" y="398539"/>
                </a:cubicBezTo>
                <a:cubicBezTo>
                  <a:pt x="437721" y="618646"/>
                  <a:pt x="254314" y="797078"/>
                  <a:pt x="28069" y="797078"/>
                </a:cubicBezTo>
                <a:lnTo>
                  <a:pt x="0" y="794325"/>
                </a:lnTo>
                <a:lnTo>
                  <a:pt x="0" y="2753"/>
                </a:lnTo>
                <a:lnTo>
                  <a:pt x="28069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ru-RU" noProof="0" dirty="0">
              <a:latin typeface="Calibri Light" panose="020F0302020204030204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 anchor="ctr" anchorCtr="0">
            <a:noAutofit/>
          </a:bodyPr>
          <a:lstStyle>
            <a:lvl1pPr>
              <a:defRPr/>
            </a:lvl1pPr>
          </a:lstStyle>
          <a:p>
            <a:pPr rtl="0"/>
            <a:r>
              <a:rPr lang="ru-RU" noProof="0" dirty="0"/>
              <a:t>Заголовок слайда</a:t>
            </a:r>
          </a:p>
        </p:txBody>
      </p:sp>
      <p:sp>
        <p:nvSpPr>
          <p:cNvPr id="9" name="Объект 2"/>
          <p:cNvSpPr>
            <a:spLocks noGrp="1"/>
          </p:cNvSpPr>
          <p:nvPr>
            <p:ph sz="half" idx="13" hasCustomPrompt="1"/>
          </p:nvPr>
        </p:nvSpPr>
        <p:spPr>
          <a:xfrm>
            <a:off x="838200" y="1825625"/>
            <a:ext cx="6934200" cy="4297680"/>
          </a:xfrm>
          <a:noFill/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spcBef>
                <a:spcPts val="1000"/>
              </a:spcBef>
              <a:spcAft>
                <a:spcPts val="800"/>
              </a:spcAft>
              <a:buNone/>
              <a:defRPr sz="1800"/>
            </a:lvl1pPr>
            <a:lvl2pPr>
              <a:spcBef>
                <a:spcPts val="500"/>
              </a:spcBef>
              <a:spcAft>
                <a:spcPts val="800"/>
              </a:spcAft>
              <a:buClr>
                <a:schemeClr val="accent2"/>
              </a:buClr>
              <a:defRPr sz="1800"/>
            </a:lvl2pPr>
            <a:lvl3pPr>
              <a:spcBef>
                <a:spcPts val="1000"/>
              </a:spcBef>
              <a:buClr>
                <a:schemeClr val="accent2"/>
              </a:buClr>
              <a:defRPr sz="1800"/>
            </a:lvl3pPr>
            <a:lvl4pPr>
              <a:spcBef>
                <a:spcPts val="1000"/>
              </a:spcBef>
              <a:buClr>
                <a:schemeClr val="accent2"/>
              </a:buClr>
              <a:defRPr sz="1800"/>
            </a:lvl4pPr>
            <a:lvl5pPr>
              <a:spcBef>
                <a:spcPts val="1000"/>
              </a:spcBef>
              <a:buClr>
                <a:schemeClr val="accent2"/>
              </a:buClr>
              <a:defRPr sz="1800">
                <a:latin typeface="Calibri" panose="020F0502020204030204" pitchFamily="34" charset="0"/>
              </a:defRPr>
            </a:lvl5pPr>
          </a:lstStyle>
          <a:p>
            <a:pPr lvl="0" rtl="0"/>
            <a:r>
              <a:rPr lang="ru-RU" noProof="0" dirty="0"/>
              <a:t>Щелкните, чтобы добавить содержимое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  <a:endParaRPr lang="ru-RU" sz="1800" noProof="0" dirty="0">
              <a:latin typeface="Avenir Next LT Pro" panose="020B0504020202020204" pitchFamily="34" charset="77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 hasCustomPrompt="1"/>
          </p:nvPr>
        </p:nvSpPr>
        <p:spPr>
          <a:xfrm>
            <a:off x="7903029" y="1825625"/>
            <a:ext cx="3450771" cy="4297680"/>
          </a:xfrm>
        </p:spPr>
        <p:txBody>
          <a:bodyPr rtlCol="0">
            <a:normAutofit/>
          </a:bodyPr>
          <a:lstStyle>
            <a:lvl1pPr marL="0" indent="0">
              <a:spcBef>
                <a:spcPts val="1000"/>
              </a:spcBef>
              <a:spcAft>
                <a:spcPts val="800"/>
              </a:spcAft>
              <a:buNone/>
              <a:defRPr sz="1800"/>
            </a:lvl1pPr>
            <a:lvl2pPr marL="742950" indent="-28575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/>
            </a:lvl2pPr>
            <a:lvl3pPr marL="1200150" indent="-28575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3pPr>
            <a:lvl4pPr marL="1543050" indent="-17145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200"/>
            </a:lvl4pPr>
            <a:lvl5pPr marL="2000250" indent="-17145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200"/>
            </a:lvl5pPr>
          </a:lstStyle>
          <a:p>
            <a:pPr lvl="0" rtl="0"/>
            <a:r>
              <a:rPr lang="ru-RU" noProof="0" dirty="0"/>
              <a:t>Щелкните, чтобы добавить содержимое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0222BD3-0E73-465A-B51A-AC8B9157253C}" type="datetime1">
              <a:rPr lang="ru-RU" noProof="0" smtClean="0"/>
              <a:t>14.11.2025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BD12358-51D2-46B3-9BDE-DF29528B9454}" type="slidenum">
              <a:rPr lang="ru-RU" noProof="0" smtClean="0"/>
              <a:t>‹#›</a:t>
            </a:fld>
            <a:endParaRPr lang="ru-RU" noProof="0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 anchor="ctr" anchorCtr="0">
            <a:noAutofit/>
          </a:bodyPr>
          <a:lstStyle/>
          <a:p>
            <a:pPr rtl="0"/>
            <a:r>
              <a:rPr lang="ru-RU" noProof="0" dirty="0"/>
              <a:t>Заголовок слайда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8A8F707-74BB-4613-B1B5-A645E65D54C8}" type="datetime1">
              <a:rPr lang="ru-RU" noProof="0" smtClean="0"/>
              <a:t>14.11.2025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BD12358-51D2-46B3-9BDE-DF29528B9454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8" name="Таблица 7"/>
          <p:cNvSpPr>
            <a:spLocks noGrp="1"/>
          </p:cNvSpPr>
          <p:nvPr>
            <p:ph type="tbl" sz="quarter" idx="13" hasCustomPrompt="1"/>
          </p:nvPr>
        </p:nvSpPr>
        <p:spPr>
          <a:xfrm>
            <a:off x="838199" y="1825625"/>
            <a:ext cx="10515600" cy="4297680"/>
          </a:xfrm>
        </p:spPr>
        <p:txBody>
          <a:bodyPr rtlCol="0">
            <a:normAutofit/>
          </a:bodyPr>
          <a:lstStyle>
            <a:lvl1pPr>
              <a:defRPr sz="2400"/>
            </a:lvl1pPr>
          </a:lstStyle>
          <a:p>
            <a:pPr rtl="0"/>
            <a:r>
              <a:rPr lang="ru-RU" noProof="0" dirty="0"/>
              <a:t>Щелкните значок, чтобы добавить таблицу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одержимое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 userDrawn="1"/>
        </p:nvGrpSpPr>
        <p:grpSpPr>
          <a:xfrm>
            <a:off x="0" y="0"/>
            <a:ext cx="5930138" cy="6858001"/>
            <a:chOff x="0" y="-1"/>
            <a:chExt cx="5930138" cy="6858001"/>
          </a:xfrm>
        </p:grpSpPr>
        <p:sp>
          <p:nvSpPr>
            <p:cNvPr id="8" name="Овал 7"/>
            <p:cNvSpPr/>
            <p:nvPr userDrawn="1"/>
          </p:nvSpPr>
          <p:spPr>
            <a:xfrm>
              <a:off x="383877" y="778462"/>
              <a:ext cx="5315035" cy="531503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Полилиния: Фигура 11"/>
            <p:cNvSpPr/>
            <p:nvPr userDrawn="1"/>
          </p:nvSpPr>
          <p:spPr>
            <a:xfrm flipH="1">
              <a:off x="530529" y="0"/>
              <a:ext cx="1155142" cy="591009"/>
            </a:xfrm>
            <a:custGeom>
              <a:avLst/>
              <a:gdLst>
                <a:gd name="connsiteX0" fmla="*/ 1355 w 1155142"/>
                <a:gd name="connsiteY0" fmla="*/ 0 h 591009"/>
                <a:gd name="connsiteX1" fmla="*/ 1153787 w 1155142"/>
                <a:gd name="connsiteY1" fmla="*/ 0 h 591009"/>
                <a:gd name="connsiteX2" fmla="*/ 1155142 w 1155142"/>
                <a:gd name="connsiteY2" fmla="*/ 13438 h 591009"/>
                <a:gd name="connsiteX3" fmla="*/ 577571 w 1155142"/>
                <a:gd name="connsiteY3" fmla="*/ 591009 h 591009"/>
                <a:gd name="connsiteX4" fmla="*/ 0 w 1155142"/>
                <a:gd name="connsiteY4" fmla="*/ 13438 h 591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5142" h="591009">
                  <a:moveTo>
                    <a:pt x="1355" y="0"/>
                  </a:moveTo>
                  <a:lnTo>
                    <a:pt x="1153787" y="0"/>
                  </a:lnTo>
                  <a:lnTo>
                    <a:pt x="1155142" y="13438"/>
                  </a:lnTo>
                  <a:cubicBezTo>
                    <a:pt x="1155142" y="332422"/>
                    <a:pt x="896555" y="591009"/>
                    <a:pt x="577571" y="591009"/>
                  </a:cubicBezTo>
                  <a:cubicBezTo>
                    <a:pt x="258587" y="591009"/>
                    <a:pt x="0" y="332422"/>
                    <a:pt x="0" y="1343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Полилиния: Фигура 13"/>
            <p:cNvSpPr/>
            <p:nvPr userDrawn="1"/>
          </p:nvSpPr>
          <p:spPr>
            <a:xfrm flipH="1">
              <a:off x="3961511" y="-1"/>
              <a:ext cx="1737401" cy="959536"/>
            </a:xfrm>
            <a:custGeom>
              <a:avLst/>
              <a:gdLst>
                <a:gd name="connsiteX0" fmla="*/ 0 w 1737401"/>
                <a:gd name="connsiteY0" fmla="*/ 0 h 959536"/>
                <a:gd name="connsiteX1" fmla="*/ 123825 w 1737401"/>
                <a:gd name="connsiteY1" fmla="*/ 0 h 959536"/>
                <a:gd name="connsiteX2" fmla="*/ 123825 w 1737401"/>
                <a:gd name="connsiteY2" fmla="*/ 790277 h 959536"/>
                <a:gd name="connsiteX3" fmla="*/ 1490095 w 1737401"/>
                <a:gd name="connsiteY3" fmla="*/ 0 h 959536"/>
                <a:gd name="connsiteX4" fmla="*/ 1737401 w 1737401"/>
                <a:gd name="connsiteY4" fmla="*/ 0 h 959536"/>
                <a:gd name="connsiteX5" fmla="*/ 92869 w 1737401"/>
                <a:gd name="connsiteY5" fmla="*/ 951249 h 959536"/>
                <a:gd name="connsiteX6" fmla="*/ 61913 w 1737401"/>
                <a:gd name="connsiteY6" fmla="*/ 959536 h 959536"/>
                <a:gd name="connsiteX7" fmla="*/ 0 w 1737401"/>
                <a:gd name="connsiteY7" fmla="*/ 897624 h 9595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37401" h="959536">
                  <a:moveTo>
                    <a:pt x="0" y="0"/>
                  </a:moveTo>
                  <a:lnTo>
                    <a:pt x="123825" y="0"/>
                  </a:lnTo>
                  <a:lnTo>
                    <a:pt x="123825" y="790277"/>
                  </a:lnTo>
                  <a:lnTo>
                    <a:pt x="1490095" y="0"/>
                  </a:lnTo>
                  <a:lnTo>
                    <a:pt x="1737401" y="0"/>
                  </a:lnTo>
                  <a:lnTo>
                    <a:pt x="92869" y="951249"/>
                  </a:lnTo>
                  <a:cubicBezTo>
                    <a:pt x="83458" y="956688"/>
                    <a:pt x="72780" y="959546"/>
                    <a:pt x="61913" y="959536"/>
                  </a:cubicBezTo>
                  <a:cubicBezTo>
                    <a:pt x="27719" y="959536"/>
                    <a:pt x="0" y="931818"/>
                    <a:pt x="0" y="897624"/>
                  </a:cubicBez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Полилиния: фигура 15"/>
            <p:cNvSpPr/>
            <p:nvPr userDrawn="1"/>
          </p:nvSpPr>
          <p:spPr>
            <a:xfrm flipH="1">
              <a:off x="0" y="2936831"/>
              <a:ext cx="159741" cy="552996"/>
            </a:xfrm>
            <a:custGeom>
              <a:avLst/>
              <a:gdLst>
                <a:gd name="connsiteX0" fmla="*/ 159741 w 159741"/>
                <a:gd name="connsiteY0" fmla="*/ 0 h 552996"/>
                <a:gd name="connsiteX1" fmla="*/ 159741 w 159741"/>
                <a:gd name="connsiteY1" fmla="*/ 552996 h 552996"/>
                <a:gd name="connsiteX2" fmla="*/ 141849 w 159741"/>
                <a:gd name="connsiteY2" fmla="*/ 543285 h 552996"/>
                <a:gd name="connsiteX3" fmla="*/ 0 w 159741"/>
                <a:gd name="connsiteY3" fmla="*/ 276498 h 552996"/>
                <a:gd name="connsiteX4" fmla="*/ 141849 w 159741"/>
                <a:gd name="connsiteY4" fmla="*/ 9711 h 5529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741" h="552996">
                  <a:moveTo>
                    <a:pt x="159741" y="0"/>
                  </a:moveTo>
                  <a:lnTo>
                    <a:pt x="159741" y="552996"/>
                  </a:lnTo>
                  <a:lnTo>
                    <a:pt x="141849" y="543285"/>
                  </a:lnTo>
                  <a:cubicBezTo>
                    <a:pt x="56268" y="485467"/>
                    <a:pt x="0" y="387554"/>
                    <a:pt x="0" y="276498"/>
                  </a:cubicBezTo>
                  <a:cubicBezTo>
                    <a:pt x="0" y="165443"/>
                    <a:pt x="56268" y="67529"/>
                    <a:pt x="141849" y="9711"/>
                  </a:cubicBezTo>
                  <a:close/>
                </a:path>
              </a:pathLst>
            </a:custGeom>
            <a:solidFill>
              <a:schemeClr val="accent4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Полилиния: Фигура 17"/>
            <p:cNvSpPr/>
            <p:nvPr userDrawn="1"/>
          </p:nvSpPr>
          <p:spPr>
            <a:xfrm flipH="1">
              <a:off x="0" y="5835649"/>
              <a:ext cx="1548180" cy="1022351"/>
            </a:xfrm>
            <a:custGeom>
              <a:avLst/>
              <a:gdLst>
                <a:gd name="connsiteX0" fmla="*/ 61913 w 1548180"/>
                <a:gd name="connsiteY0" fmla="*/ 0 h 1022351"/>
                <a:gd name="connsiteX1" fmla="*/ 1548180 w 1548180"/>
                <a:gd name="connsiteY1" fmla="*/ 0 h 1022351"/>
                <a:gd name="connsiteX2" fmla="*/ 1548180 w 1548180"/>
                <a:gd name="connsiteY2" fmla="*/ 123825 h 1022351"/>
                <a:gd name="connsiteX3" fmla="*/ 123825 w 1548180"/>
                <a:gd name="connsiteY3" fmla="*/ 123825 h 1022351"/>
                <a:gd name="connsiteX4" fmla="*/ 123825 w 1548180"/>
                <a:gd name="connsiteY4" fmla="*/ 1022351 h 1022351"/>
                <a:gd name="connsiteX5" fmla="*/ 0 w 1548180"/>
                <a:gd name="connsiteY5" fmla="*/ 1022351 h 1022351"/>
                <a:gd name="connsiteX6" fmla="*/ 0 w 1548180"/>
                <a:gd name="connsiteY6" fmla="*/ 61913 h 1022351"/>
                <a:gd name="connsiteX7" fmla="*/ 61913 w 1548180"/>
                <a:gd name="connsiteY7" fmla="*/ 0 h 1022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48180" h="1022351">
                  <a:moveTo>
                    <a:pt x="61913" y="0"/>
                  </a:moveTo>
                  <a:lnTo>
                    <a:pt x="1548180" y="0"/>
                  </a:lnTo>
                  <a:lnTo>
                    <a:pt x="1548180" y="123825"/>
                  </a:lnTo>
                  <a:lnTo>
                    <a:pt x="123825" y="123825"/>
                  </a:lnTo>
                  <a:lnTo>
                    <a:pt x="123825" y="1022351"/>
                  </a:lnTo>
                  <a:lnTo>
                    <a:pt x="0" y="1022351"/>
                  </a:lnTo>
                  <a:lnTo>
                    <a:pt x="0" y="61913"/>
                  </a:lnTo>
                  <a:cubicBezTo>
                    <a:pt x="0" y="27719"/>
                    <a:pt x="27719" y="0"/>
                    <a:pt x="61913" y="0"/>
                  </a:cubicBez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Полилиния: Фигура 21"/>
            <p:cNvSpPr/>
            <p:nvPr userDrawn="1"/>
          </p:nvSpPr>
          <p:spPr>
            <a:xfrm flipH="1">
              <a:off x="4364198" y="6258755"/>
              <a:ext cx="1565940" cy="599245"/>
            </a:xfrm>
            <a:custGeom>
              <a:avLst/>
              <a:gdLst>
                <a:gd name="connsiteX0" fmla="*/ 782970 w 1565940"/>
                <a:gd name="connsiteY0" fmla="*/ 0 h 599245"/>
                <a:gd name="connsiteX1" fmla="*/ 1528042 w 1565940"/>
                <a:gd name="connsiteY1" fmla="*/ 480469 h 599245"/>
                <a:gd name="connsiteX2" fmla="*/ 1565940 w 1565940"/>
                <a:gd name="connsiteY2" fmla="*/ 599245 h 599245"/>
                <a:gd name="connsiteX3" fmla="*/ 0 w 1565940"/>
                <a:gd name="connsiteY3" fmla="*/ 599245 h 599245"/>
                <a:gd name="connsiteX4" fmla="*/ 37898 w 1565940"/>
                <a:gd name="connsiteY4" fmla="*/ 480469 h 599245"/>
                <a:gd name="connsiteX5" fmla="*/ 782970 w 1565940"/>
                <a:gd name="connsiteY5" fmla="*/ 0 h 599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65940" h="599245">
                  <a:moveTo>
                    <a:pt x="782970" y="0"/>
                  </a:moveTo>
                  <a:cubicBezTo>
                    <a:pt x="1117910" y="0"/>
                    <a:pt x="1405287" y="198118"/>
                    <a:pt x="1528042" y="480469"/>
                  </a:cubicBezTo>
                  <a:lnTo>
                    <a:pt x="1565940" y="599245"/>
                  </a:lnTo>
                  <a:lnTo>
                    <a:pt x="0" y="599245"/>
                  </a:lnTo>
                  <a:lnTo>
                    <a:pt x="37898" y="480469"/>
                  </a:lnTo>
                  <a:cubicBezTo>
                    <a:pt x="160653" y="198118"/>
                    <a:pt x="448030" y="0"/>
                    <a:pt x="78297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3876" y="764502"/>
            <a:ext cx="5315035" cy="5328996"/>
          </a:xfrm>
        </p:spPr>
        <p:txBody>
          <a:bodyPr rtlCol="0">
            <a:no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pPr rtl="0"/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6605455" y="755171"/>
            <a:ext cx="4619937" cy="5315035"/>
          </a:xfrm>
        </p:spPr>
        <p:txBody>
          <a:bodyPr rtlCol="0" anchor="ctr" anchorCtr="0">
            <a:normAutofit/>
          </a:bodyPr>
          <a:lstStyle>
            <a:lvl1pPr marL="0" indent="0">
              <a:spcBef>
                <a:spcPts val="1000"/>
              </a:spcBef>
              <a:spcAft>
                <a:spcPts val="800"/>
              </a:spcAft>
              <a:buNone/>
              <a:defRPr sz="2400"/>
            </a:lvl1pPr>
            <a:lvl2pPr marL="800100" indent="-3429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/>
            </a:lvl2pPr>
            <a:lvl3pPr marL="1200150" indent="-28575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800"/>
            </a:lvl3pPr>
            <a:lvl4pPr marL="1657350" indent="-28575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/>
            </a:lvl4pPr>
            <a:lvl5pPr marL="2114550" indent="-28575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/>
            </a:lvl5pPr>
          </a:lstStyle>
          <a:p>
            <a:pPr lvl="0" rtl="0"/>
            <a:r>
              <a:rPr lang="ru-RU" noProof="0" dirty="0"/>
              <a:t>Щелкните, чтобы добавить содержимое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C71F6D7-C9C5-48C3-B029-DD9CA2092931}" type="datetime1">
              <a:rPr lang="ru-RU" noProof="0" smtClean="0"/>
              <a:t>14.11.2025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BD12358-51D2-46B3-9BDE-DF29528B9454}" type="slidenum">
              <a:rPr lang="ru-RU" noProof="0" smtClean="0"/>
              <a:t>‹#›</a:t>
            </a:fld>
            <a:endParaRPr lang="ru-RU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 userDrawn="1"/>
        </p:nvGrpSpPr>
        <p:grpSpPr>
          <a:xfrm>
            <a:off x="489189" y="941148"/>
            <a:ext cx="11182430" cy="4797821"/>
            <a:chOff x="489189" y="941148"/>
            <a:chExt cx="11182430" cy="4797821"/>
          </a:xfrm>
        </p:grpSpPr>
        <p:sp>
          <p:nvSpPr>
            <p:cNvPr id="8" name="Овал 7"/>
            <p:cNvSpPr/>
            <p:nvPr userDrawn="1"/>
          </p:nvSpPr>
          <p:spPr>
            <a:xfrm>
              <a:off x="489189" y="1119031"/>
              <a:ext cx="4619938" cy="461993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Дуга 8"/>
            <p:cNvSpPr/>
            <p:nvPr userDrawn="1"/>
          </p:nvSpPr>
          <p:spPr>
            <a:xfrm rot="19809111">
              <a:off x="8683720" y="941148"/>
              <a:ext cx="2987899" cy="2987899"/>
            </a:xfrm>
            <a:prstGeom prst="arc">
              <a:avLst>
                <a:gd name="adj1" fmla="val 15817365"/>
                <a:gd name="adj2" fmla="val 1781380"/>
              </a:avLst>
            </a:prstGeom>
            <a:ln w="127000" cap="rnd">
              <a:solidFill>
                <a:schemeClr val="accent4"/>
              </a:solidFill>
              <a:prstDash val="dash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Овал 9"/>
            <p:cNvSpPr/>
            <p:nvPr userDrawn="1"/>
          </p:nvSpPr>
          <p:spPr>
            <a:xfrm>
              <a:off x="910048" y="4780992"/>
              <a:ext cx="546100" cy="5461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09957" y="1119031"/>
            <a:ext cx="4384736" cy="4619938"/>
          </a:xfrm>
        </p:spPr>
        <p:txBody>
          <a:bodyPr rtlCol="0"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Заголовок слайда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5801708" y="554942"/>
            <a:ext cx="5552091" cy="5768220"/>
          </a:xfrm>
        </p:spPr>
        <p:txBody>
          <a:bodyPr rtlCol="0" anchor="ctr" anchorCtr="0">
            <a:normAutofit/>
          </a:bodyPr>
          <a:lstStyle>
            <a:lvl1pPr marL="0" indent="0">
              <a:spcBef>
                <a:spcPts val="1000"/>
              </a:spcBef>
              <a:spcAft>
                <a:spcPts val="800"/>
              </a:spcAft>
              <a:buNone/>
              <a:defRPr sz="2400"/>
            </a:lvl1pPr>
            <a:lvl2pPr marL="800100" indent="-3429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/>
            </a:lvl2pPr>
            <a:lvl3pPr marL="1200150" indent="-28575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800"/>
            </a:lvl3pPr>
            <a:lvl4pPr marL="1657350" indent="-28575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/>
            </a:lvl4pPr>
            <a:lvl5pPr marL="2114550" indent="-28575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/>
            </a:lvl5pPr>
          </a:lstStyle>
          <a:p>
            <a:pPr lvl="0" rtl="0"/>
            <a:r>
              <a:rPr lang="ru-RU" noProof="0" dirty="0"/>
              <a:t>Щелкните, чтобы добавить содержимое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рисунок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исунок 1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9011782 w 12192000"/>
              <a:gd name="connsiteY0" fmla="*/ 4817511 h 6858000"/>
              <a:gd name="connsiteX1" fmla="*/ 8937059 w 12192000"/>
              <a:gd name="connsiteY1" fmla="*/ 4972626 h 6858000"/>
              <a:gd name="connsiteX2" fmla="*/ 8588084 w 12192000"/>
              <a:gd name="connsiteY2" fmla="*/ 5489438 h 6858000"/>
              <a:gd name="connsiteX3" fmla="*/ 8565206 w 12192000"/>
              <a:gd name="connsiteY3" fmla="*/ 5514611 h 6858000"/>
              <a:gd name="connsiteX4" fmla="*/ 8569944 w 12192000"/>
              <a:gd name="connsiteY4" fmla="*/ 5520198 h 6858000"/>
              <a:gd name="connsiteX5" fmla="*/ 8878607 w 12192000"/>
              <a:gd name="connsiteY5" fmla="*/ 5644582 h 6858000"/>
              <a:gd name="connsiteX6" fmla="*/ 9315123 w 12192000"/>
              <a:gd name="connsiteY6" fmla="*/ 5219907 h 6858000"/>
              <a:gd name="connsiteX7" fmla="*/ 9048519 w 12192000"/>
              <a:gd name="connsiteY7" fmla="*/ 4828605 h 6858000"/>
              <a:gd name="connsiteX8" fmla="*/ 6096000 w 12192000"/>
              <a:gd name="connsiteY8" fmla="*/ 200625 h 6858000"/>
              <a:gd name="connsiteX9" fmla="*/ 2867625 w 12192000"/>
              <a:gd name="connsiteY9" fmla="*/ 3429000 h 6858000"/>
              <a:gd name="connsiteX10" fmla="*/ 6096000 w 12192000"/>
              <a:gd name="connsiteY10" fmla="*/ 6657375 h 6858000"/>
              <a:gd name="connsiteX11" fmla="*/ 9324375 w 12192000"/>
              <a:gd name="connsiteY11" fmla="*/ 3429000 h 6858000"/>
              <a:gd name="connsiteX12" fmla="*/ 6096000 w 12192000"/>
              <a:gd name="connsiteY12" fmla="*/ 200625 h 6858000"/>
              <a:gd name="connsiteX13" fmla="*/ 0 w 12192000"/>
              <a:gd name="connsiteY13" fmla="*/ 0 h 6858000"/>
              <a:gd name="connsiteX14" fmla="*/ 12192000 w 12192000"/>
              <a:gd name="connsiteY14" fmla="*/ 0 h 6858000"/>
              <a:gd name="connsiteX15" fmla="*/ 12192000 w 12192000"/>
              <a:gd name="connsiteY15" fmla="*/ 6858000 h 6858000"/>
              <a:gd name="connsiteX16" fmla="*/ 0 w 12192000"/>
              <a:gd name="connsiteY1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2192000" h="6858000">
                <a:moveTo>
                  <a:pt x="9011782" y="4817511"/>
                </a:moveTo>
                <a:lnTo>
                  <a:pt x="8937059" y="4972626"/>
                </a:lnTo>
                <a:cubicBezTo>
                  <a:pt x="8837255" y="5156349"/>
                  <a:pt x="8720206" y="5329344"/>
                  <a:pt x="8588084" y="5489438"/>
                </a:cubicBezTo>
                <a:lnTo>
                  <a:pt x="8565206" y="5514611"/>
                </a:lnTo>
                <a:lnTo>
                  <a:pt x="8569944" y="5520198"/>
                </a:lnTo>
                <a:cubicBezTo>
                  <a:pt x="8648938" y="5597049"/>
                  <a:pt x="8758066" y="5644582"/>
                  <a:pt x="8878607" y="5644582"/>
                </a:cubicBezTo>
                <a:cubicBezTo>
                  <a:pt x="9119688" y="5644582"/>
                  <a:pt x="9315123" y="5454449"/>
                  <a:pt x="9315123" y="5219907"/>
                </a:cubicBezTo>
                <a:cubicBezTo>
                  <a:pt x="9315123" y="5044001"/>
                  <a:pt x="9205191" y="4893074"/>
                  <a:pt x="9048519" y="4828605"/>
                </a:cubicBezTo>
                <a:close/>
                <a:moveTo>
                  <a:pt x="6096000" y="200625"/>
                </a:moveTo>
                <a:cubicBezTo>
                  <a:pt x="4313018" y="200625"/>
                  <a:pt x="2867625" y="1646018"/>
                  <a:pt x="2867625" y="3429000"/>
                </a:cubicBezTo>
                <a:cubicBezTo>
                  <a:pt x="2867625" y="5211982"/>
                  <a:pt x="4313018" y="6657375"/>
                  <a:pt x="6096000" y="6657375"/>
                </a:cubicBezTo>
                <a:cubicBezTo>
                  <a:pt x="7878982" y="6657375"/>
                  <a:pt x="9324375" y="5211982"/>
                  <a:pt x="9324375" y="3429000"/>
                </a:cubicBezTo>
                <a:cubicBezTo>
                  <a:pt x="9324375" y="1646018"/>
                  <a:pt x="7878982" y="200625"/>
                  <a:pt x="6096000" y="200625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rtlCol="0">
            <a:no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 значок, чтобы вставить рисунок</a:t>
            </a:r>
          </a:p>
        </p:txBody>
      </p:sp>
      <p:sp>
        <p:nvSpPr>
          <p:cNvPr id="3" name="Дуга 2"/>
          <p:cNvSpPr/>
          <p:nvPr userDrawn="1"/>
        </p:nvSpPr>
        <p:spPr>
          <a:xfrm rot="9366740" flipV="1">
            <a:off x="2557952" y="-89828"/>
            <a:ext cx="7173200" cy="7173200"/>
          </a:xfrm>
          <a:prstGeom prst="arc">
            <a:avLst>
              <a:gd name="adj1" fmla="val 16200000"/>
              <a:gd name="adj2" fmla="val 20401595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 hasCustomPrompt="1"/>
          </p:nvPr>
        </p:nvSpPr>
        <p:spPr>
          <a:xfrm>
            <a:off x="2868168" y="923544"/>
            <a:ext cx="6455664" cy="5010912"/>
          </a:xfrm>
          <a:prstGeom prst="rect">
            <a:avLst/>
          </a:prstGeom>
          <a:noFill/>
        </p:spPr>
        <p:txBody>
          <a:bodyPr lIns="0" rIns="0" rtlCol="0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ru-RU" noProof="0" dirty="0"/>
              <a:t>Заголовок слайда</a:t>
            </a:r>
          </a:p>
        </p:txBody>
      </p:sp>
      <p:sp>
        <p:nvSpPr>
          <p:cNvPr id="4" name="Полилиния: Фигура 3"/>
          <p:cNvSpPr/>
          <p:nvPr userDrawn="1"/>
        </p:nvSpPr>
        <p:spPr>
          <a:xfrm>
            <a:off x="8565206" y="4817511"/>
            <a:ext cx="749917" cy="827071"/>
          </a:xfrm>
          <a:custGeom>
            <a:avLst/>
            <a:gdLst>
              <a:gd name="connsiteX0" fmla="*/ 446576 w 749917"/>
              <a:gd name="connsiteY0" fmla="*/ 0 h 827071"/>
              <a:gd name="connsiteX1" fmla="*/ 483313 w 749917"/>
              <a:gd name="connsiteY1" fmla="*/ 11094 h 827071"/>
              <a:gd name="connsiteX2" fmla="*/ 749917 w 749917"/>
              <a:gd name="connsiteY2" fmla="*/ 402396 h 827071"/>
              <a:gd name="connsiteX3" fmla="*/ 313401 w 749917"/>
              <a:gd name="connsiteY3" fmla="*/ 827071 h 827071"/>
              <a:gd name="connsiteX4" fmla="*/ 4738 w 749917"/>
              <a:gd name="connsiteY4" fmla="*/ 702687 h 827071"/>
              <a:gd name="connsiteX5" fmla="*/ 0 w 749917"/>
              <a:gd name="connsiteY5" fmla="*/ 697100 h 827071"/>
              <a:gd name="connsiteX6" fmla="*/ 22878 w 749917"/>
              <a:gd name="connsiteY6" fmla="*/ 671927 h 827071"/>
              <a:gd name="connsiteX7" fmla="*/ 371853 w 749917"/>
              <a:gd name="connsiteY7" fmla="*/ 155115 h 827071"/>
              <a:gd name="connsiteX8" fmla="*/ 446576 w 749917"/>
              <a:gd name="connsiteY8" fmla="*/ 0 h 827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49917" h="827071">
                <a:moveTo>
                  <a:pt x="446576" y="0"/>
                </a:moveTo>
                <a:lnTo>
                  <a:pt x="483313" y="11094"/>
                </a:lnTo>
                <a:cubicBezTo>
                  <a:pt x="639985" y="75563"/>
                  <a:pt x="749917" y="226490"/>
                  <a:pt x="749917" y="402396"/>
                </a:cubicBezTo>
                <a:cubicBezTo>
                  <a:pt x="749917" y="636938"/>
                  <a:pt x="554482" y="827071"/>
                  <a:pt x="313401" y="827071"/>
                </a:cubicBezTo>
                <a:cubicBezTo>
                  <a:pt x="192860" y="827071"/>
                  <a:pt x="83732" y="779538"/>
                  <a:pt x="4738" y="702687"/>
                </a:cubicBezTo>
                <a:lnTo>
                  <a:pt x="0" y="697100"/>
                </a:lnTo>
                <a:lnTo>
                  <a:pt x="22878" y="671927"/>
                </a:lnTo>
                <a:cubicBezTo>
                  <a:pt x="155000" y="511833"/>
                  <a:pt x="272049" y="338838"/>
                  <a:pt x="371853" y="155115"/>
                </a:cubicBezTo>
                <a:lnTo>
                  <a:pt x="44657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Свод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 userDrawn="1"/>
        </p:nvGrpSpPr>
        <p:grpSpPr>
          <a:xfrm>
            <a:off x="0" y="0"/>
            <a:ext cx="5698912" cy="6858001"/>
            <a:chOff x="0" y="-1"/>
            <a:chExt cx="5698912" cy="6858001"/>
          </a:xfrm>
        </p:grpSpPr>
        <p:sp>
          <p:nvSpPr>
            <p:cNvPr id="12" name="Полилиния: Фигура 11"/>
            <p:cNvSpPr/>
            <p:nvPr userDrawn="1"/>
          </p:nvSpPr>
          <p:spPr>
            <a:xfrm flipH="1">
              <a:off x="530529" y="0"/>
              <a:ext cx="1155142" cy="591009"/>
            </a:xfrm>
            <a:custGeom>
              <a:avLst/>
              <a:gdLst>
                <a:gd name="connsiteX0" fmla="*/ 1355 w 1155142"/>
                <a:gd name="connsiteY0" fmla="*/ 0 h 591009"/>
                <a:gd name="connsiteX1" fmla="*/ 1153787 w 1155142"/>
                <a:gd name="connsiteY1" fmla="*/ 0 h 591009"/>
                <a:gd name="connsiteX2" fmla="*/ 1155142 w 1155142"/>
                <a:gd name="connsiteY2" fmla="*/ 13438 h 591009"/>
                <a:gd name="connsiteX3" fmla="*/ 577571 w 1155142"/>
                <a:gd name="connsiteY3" fmla="*/ 591009 h 591009"/>
                <a:gd name="connsiteX4" fmla="*/ 0 w 1155142"/>
                <a:gd name="connsiteY4" fmla="*/ 13438 h 591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5142" h="591009">
                  <a:moveTo>
                    <a:pt x="1355" y="0"/>
                  </a:moveTo>
                  <a:lnTo>
                    <a:pt x="1153787" y="0"/>
                  </a:lnTo>
                  <a:lnTo>
                    <a:pt x="1155142" y="13438"/>
                  </a:lnTo>
                  <a:cubicBezTo>
                    <a:pt x="1155142" y="332422"/>
                    <a:pt x="896555" y="591009"/>
                    <a:pt x="577571" y="591009"/>
                  </a:cubicBezTo>
                  <a:cubicBezTo>
                    <a:pt x="258587" y="591009"/>
                    <a:pt x="0" y="332422"/>
                    <a:pt x="0" y="1343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Полилиния: Фигура 13"/>
            <p:cNvSpPr/>
            <p:nvPr userDrawn="1"/>
          </p:nvSpPr>
          <p:spPr>
            <a:xfrm flipH="1">
              <a:off x="3961511" y="-1"/>
              <a:ext cx="1737401" cy="959536"/>
            </a:xfrm>
            <a:custGeom>
              <a:avLst/>
              <a:gdLst>
                <a:gd name="connsiteX0" fmla="*/ 0 w 1737401"/>
                <a:gd name="connsiteY0" fmla="*/ 0 h 959536"/>
                <a:gd name="connsiteX1" fmla="*/ 123825 w 1737401"/>
                <a:gd name="connsiteY1" fmla="*/ 0 h 959536"/>
                <a:gd name="connsiteX2" fmla="*/ 123825 w 1737401"/>
                <a:gd name="connsiteY2" fmla="*/ 790277 h 959536"/>
                <a:gd name="connsiteX3" fmla="*/ 1490095 w 1737401"/>
                <a:gd name="connsiteY3" fmla="*/ 0 h 959536"/>
                <a:gd name="connsiteX4" fmla="*/ 1737401 w 1737401"/>
                <a:gd name="connsiteY4" fmla="*/ 0 h 959536"/>
                <a:gd name="connsiteX5" fmla="*/ 92869 w 1737401"/>
                <a:gd name="connsiteY5" fmla="*/ 951249 h 959536"/>
                <a:gd name="connsiteX6" fmla="*/ 61913 w 1737401"/>
                <a:gd name="connsiteY6" fmla="*/ 959536 h 959536"/>
                <a:gd name="connsiteX7" fmla="*/ 0 w 1737401"/>
                <a:gd name="connsiteY7" fmla="*/ 897624 h 9595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37401" h="959536">
                  <a:moveTo>
                    <a:pt x="0" y="0"/>
                  </a:moveTo>
                  <a:lnTo>
                    <a:pt x="123825" y="0"/>
                  </a:lnTo>
                  <a:lnTo>
                    <a:pt x="123825" y="790277"/>
                  </a:lnTo>
                  <a:lnTo>
                    <a:pt x="1490095" y="0"/>
                  </a:lnTo>
                  <a:lnTo>
                    <a:pt x="1737401" y="0"/>
                  </a:lnTo>
                  <a:lnTo>
                    <a:pt x="92869" y="951249"/>
                  </a:lnTo>
                  <a:cubicBezTo>
                    <a:pt x="83458" y="956688"/>
                    <a:pt x="72780" y="959546"/>
                    <a:pt x="61913" y="959536"/>
                  </a:cubicBezTo>
                  <a:cubicBezTo>
                    <a:pt x="27719" y="959536"/>
                    <a:pt x="0" y="931818"/>
                    <a:pt x="0" y="897624"/>
                  </a:cubicBez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Полилиния: Фигура 17"/>
            <p:cNvSpPr/>
            <p:nvPr userDrawn="1"/>
          </p:nvSpPr>
          <p:spPr>
            <a:xfrm flipH="1">
              <a:off x="0" y="5835649"/>
              <a:ext cx="1548180" cy="1022351"/>
            </a:xfrm>
            <a:custGeom>
              <a:avLst/>
              <a:gdLst>
                <a:gd name="connsiteX0" fmla="*/ 61913 w 1548180"/>
                <a:gd name="connsiteY0" fmla="*/ 0 h 1022351"/>
                <a:gd name="connsiteX1" fmla="*/ 1548180 w 1548180"/>
                <a:gd name="connsiteY1" fmla="*/ 0 h 1022351"/>
                <a:gd name="connsiteX2" fmla="*/ 1548180 w 1548180"/>
                <a:gd name="connsiteY2" fmla="*/ 123825 h 1022351"/>
                <a:gd name="connsiteX3" fmla="*/ 123825 w 1548180"/>
                <a:gd name="connsiteY3" fmla="*/ 123825 h 1022351"/>
                <a:gd name="connsiteX4" fmla="*/ 123825 w 1548180"/>
                <a:gd name="connsiteY4" fmla="*/ 1022351 h 1022351"/>
                <a:gd name="connsiteX5" fmla="*/ 0 w 1548180"/>
                <a:gd name="connsiteY5" fmla="*/ 1022351 h 1022351"/>
                <a:gd name="connsiteX6" fmla="*/ 0 w 1548180"/>
                <a:gd name="connsiteY6" fmla="*/ 61913 h 1022351"/>
                <a:gd name="connsiteX7" fmla="*/ 61913 w 1548180"/>
                <a:gd name="connsiteY7" fmla="*/ 0 h 1022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48180" h="1022351">
                  <a:moveTo>
                    <a:pt x="61913" y="0"/>
                  </a:moveTo>
                  <a:lnTo>
                    <a:pt x="1548180" y="0"/>
                  </a:lnTo>
                  <a:lnTo>
                    <a:pt x="1548180" y="123825"/>
                  </a:lnTo>
                  <a:lnTo>
                    <a:pt x="123825" y="123825"/>
                  </a:lnTo>
                  <a:lnTo>
                    <a:pt x="123825" y="1022351"/>
                  </a:lnTo>
                  <a:lnTo>
                    <a:pt x="0" y="1022351"/>
                  </a:lnTo>
                  <a:lnTo>
                    <a:pt x="0" y="61913"/>
                  </a:lnTo>
                  <a:cubicBezTo>
                    <a:pt x="0" y="27719"/>
                    <a:pt x="27719" y="0"/>
                    <a:pt x="61913" y="0"/>
                  </a:cubicBez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Полилиния: Фигура 21"/>
            <p:cNvSpPr/>
            <p:nvPr userDrawn="1"/>
          </p:nvSpPr>
          <p:spPr>
            <a:xfrm flipH="1">
              <a:off x="4132972" y="6258755"/>
              <a:ext cx="1565940" cy="599245"/>
            </a:xfrm>
            <a:custGeom>
              <a:avLst/>
              <a:gdLst>
                <a:gd name="connsiteX0" fmla="*/ 782970 w 1565940"/>
                <a:gd name="connsiteY0" fmla="*/ 0 h 599245"/>
                <a:gd name="connsiteX1" fmla="*/ 1528042 w 1565940"/>
                <a:gd name="connsiteY1" fmla="*/ 480469 h 599245"/>
                <a:gd name="connsiteX2" fmla="*/ 1565940 w 1565940"/>
                <a:gd name="connsiteY2" fmla="*/ 599245 h 599245"/>
                <a:gd name="connsiteX3" fmla="*/ 0 w 1565940"/>
                <a:gd name="connsiteY3" fmla="*/ 599245 h 599245"/>
                <a:gd name="connsiteX4" fmla="*/ 37898 w 1565940"/>
                <a:gd name="connsiteY4" fmla="*/ 480469 h 599245"/>
                <a:gd name="connsiteX5" fmla="*/ 782970 w 1565940"/>
                <a:gd name="connsiteY5" fmla="*/ 0 h 599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65940" h="599245">
                  <a:moveTo>
                    <a:pt x="782970" y="0"/>
                  </a:moveTo>
                  <a:cubicBezTo>
                    <a:pt x="1117910" y="0"/>
                    <a:pt x="1405287" y="198118"/>
                    <a:pt x="1528042" y="480469"/>
                  </a:cubicBezTo>
                  <a:lnTo>
                    <a:pt x="1565940" y="599245"/>
                  </a:lnTo>
                  <a:lnTo>
                    <a:pt x="0" y="599245"/>
                  </a:lnTo>
                  <a:lnTo>
                    <a:pt x="37898" y="480469"/>
                  </a:lnTo>
                  <a:cubicBezTo>
                    <a:pt x="160653" y="198118"/>
                    <a:pt x="448030" y="0"/>
                    <a:pt x="78297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222118" y="262762"/>
            <a:ext cx="5507421" cy="3649718"/>
          </a:xfrm>
        </p:spPr>
        <p:txBody>
          <a:bodyPr rtlCol="0" anchor="b">
            <a:normAutofit/>
          </a:bodyPr>
          <a:lstStyle>
            <a:lvl1pPr>
              <a:defRPr sz="6000"/>
            </a:lvl1pPr>
          </a:lstStyle>
          <a:p>
            <a:pPr rtl="0"/>
            <a:r>
              <a:rPr lang="ru-RU" noProof="0" dirty="0"/>
              <a:t>Заголовок слайда</a:t>
            </a:r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4" hasCustomPrompt="1"/>
          </p:nvPr>
        </p:nvSpPr>
        <p:spPr>
          <a:xfrm>
            <a:off x="707393" y="847600"/>
            <a:ext cx="4619625" cy="4617720"/>
          </a:xfrm>
          <a:prstGeom prst="ellipse">
            <a:avLst/>
          </a:prstGeom>
          <a:noFill/>
        </p:spPr>
        <p:txBody>
          <a:bodyPr tIns="548640"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ru-RU" noProof="0" dirty="0"/>
              <a:t>Щелкните значок, чтобы добавить фото</a:t>
            </a:r>
          </a:p>
        </p:txBody>
      </p:sp>
      <p:sp>
        <p:nvSpPr>
          <p:cNvPr id="9" name="Объект 2"/>
          <p:cNvSpPr>
            <a:spLocks noGrp="1"/>
          </p:cNvSpPr>
          <p:nvPr>
            <p:ph idx="1" hasCustomPrompt="1"/>
          </p:nvPr>
        </p:nvSpPr>
        <p:spPr>
          <a:xfrm>
            <a:off x="6222118" y="4058263"/>
            <a:ext cx="5507421" cy="2141482"/>
          </a:xfrm>
        </p:spPr>
        <p:txBody>
          <a:bodyPr rtlCol="0">
            <a:normAutofit/>
          </a:bodyPr>
          <a:lstStyle>
            <a:lvl1pPr marL="0" indent="0">
              <a:lnSpc>
                <a:spcPct val="90000"/>
              </a:lnSpc>
              <a:buFont typeface="Arial" panose="020B0604020202020204" pitchFamily="34" charset="0"/>
              <a:buNone/>
              <a:defRPr sz="2400"/>
            </a:lvl1pPr>
            <a:lvl2pPr marL="228600">
              <a:lnSpc>
                <a:spcPct val="90000"/>
              </a:lnSpc>
              <a:buClr>
                <a:schemeClr val="accent2"/>
              </a:buClr>
              <a:defRPr sz="2000"/>
            </a:lvl2pPr>
            <a:lvl3pPr marL="457200">
              <a:lnSpc>
                <a:spcPct val="90000"/>
              </a:lnSpc>
              <a:buClr>
                <a:schemeClr val="accent2"/>
              </a:buClr>
              <a:defRPr sz="1800"/>
            </a:lvl3pPr>
            <a:lvl4pPr marL="685800">
              <a:lnSpc>
                <a:spcPct val="90000"/>
              </a:lnSpc>
              <a:buClr>
                <a:schemeClr val="accent2"/>
              </a:buClr>
              <a:defRPr sz="1600"/>
            </a:lvl4pPr>
            <a:lvl5pPr>
              <a:lnSpc>
                <a:spcPct val="110000"/>
              </a:lnSpc>
              <a:defRPr/>
            </a:lvl5pPr>
          </a:lstStyle>
          <a:p>
            <a:pPr lvl="0" rtl="0"/>
            <a:r>
              <a:rPr lang="ru-RU" noProof="0" dirty="0"/>
              <a:t>Щелкните, чтобы добавить содержимое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1682496" y="6356350"/>
            <a:ext cx="1545336" cy="365125"/>
          </a:xfrm>
        </p:spPr>
        <p:txBody>
          <a:bodyPr rtlCol="0"/>
          <a:lstStyle>
            <a:lvl1pPr>
              <a:defRPr>
                <a:latin typeface="Calibri Light" panose="020F0302020204030204" pitchFamily="34" charset="0"/>
              </a:defRPr>
            </a:lvl1pPr>
          </a:lstStyle>
          <a:p>
            <a:pPr>
              <a:defRPr/>
            </a:pPr>
            <a:fld id="{45E9FC4E-5112-441D-83E0-655C66BB083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14.11.2025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099048" y="6356350"/>
            <a:ext cx="4114800" cy="365125"/>
          </a:xfrm>
        </p:spPr>
        <p:txBody>
          <a:bodyPr rtlCol="0"/>
          <a:lstStyle>
            <a:lvl1pPr algn="l">
              <a:defRPr>
                <a:latin typeface="Calibri Light" panose="020F0302020204030204" pitchFamily="34" charset="0"/>
              </a:defRPr>
            </a:lvl1pPr>
          </a:lstStyle>
          <a:p>
            <a:pPr>
              <a:defRPr/>
            </a:pPr>
            <a:r>
              <a:rPr lang="ru-RU" dirty="0">
                <a:solidFill>
                  <a:prstClr val="black">
                    <a:tint val="75000"/>
                  </a:prstClr>
                </a:solidFill>
              </a:rPr>
              <a:t>Набор слайдов для презентации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506456" y="6356350"/>
            <a:ext cx="850392" cy="365125"/>
          </a:xfrm>
        </p:spPr>
        <p:txBody>
          <a:bodyPr rtlCol="0"/>
          <a:lstStyle>
            <a:lvl1pPr>
              <a:defRPr>
                <a:latin typeface="Calibri Light" panose="020F0302020204030204" pitchFamily="34" charset="0"/>
              </a:defRPr>
            </a:lvl1pPr>
          </a:lstStyle>
          <a:p>
            <a:pPr>
              <a:defRPr/>
            </a:pPr>
            <a:fld id="{D76B855D-E9CC-4FF8-AD85-6CDC7B89A0D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8200" y="304803"/>
            <a:ext cx="10515600" cy="1472974"/>
          </a:xfrm>
        </p:spPr>
        <p:txBody>
          <a:bodyPr rtlCol="0" anchor="ctr" anchorCtr="0">
            <a:noAutofit/>
          </a:bodyPr>
          <a:lstStyle/>
          <a:p>
            <a:pPr rtl="0"/>
            <a:r>
              <a:rPr lang="ru-RU" noProof="0" dirty="0"/>
              <a:t>Заголовок слайда</a:t>
            </a:r>
          </a:p>
        </p:txBody>
      </p:sp>
      <p:sp>
        <p:nvSpPr>
          <p:cNvPr id="13" name="Объект 12"/>
          <p:cNvSpPr>
            <a:spLocks noGrp="1"/>
          </p:cNvSpPr>
          <p:nvPr>
            <p:ph sz="quarter" idx="13" hasCustomPrompt="1"/>
          </p:nvPr>
        </p:nvSpPr>
        <p:spPr>
          <a:xfrm>
            <a:off x="838200" y="1838099"/>
            <a:ext cx="8012113" cy="4284889"/>
          </a:xfrm>
        </p:spPr>
        <p:txBody>
          <a:bodyPr rtlCol="0">
            <a:norm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defRPr sz="1800"/>
            </a:lvl1pPr>
            <a:lvl2pPr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defRPr sz="1600"/>
            </a:lvl2pPr>
            <a:lvl3pPr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defRPr sz="1400"/>
            </a:lvl3pPr>
            <a:lvl4pPr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defRPr sz="1200"/>
            </a:lvl4pPr>
            <a:lvl5pPr>
              <a:lnSpc>
                <a:spcPct val="900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defRPr sz="1200"/>
            </a:lvl5pPr>
          </a:lstStyle>
          <a:p>
            <a:pPr lvl="0" rtl="0"/>
            <a:r>
              <a:rPr lang="ru-RU" noProof="0" dirty="0"/>
              <a:t>Щелкните, чтобы добавить содержимое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38F0B48-CF3A-4B59-B788-FFE04C0E43DA}" type="datetime1">
              <a:rPr lang="ru-RU" noProof="0" smtClean="0"/>
              <a:t>14.11.2025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BD12358-51D2-46B3-9BDE-DF29528B9454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7" name="Полилиния: Фигура 14"/>
          <p:cNvSpPr/>
          <p:nvPr userDrawn="1"/>
        </p:nvSpPr>
        <p:spPr>
          <a:xfrm rot="16200000">
            <a:off x="-381048" y="5144407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Полилиния: Фигура 13"/>
          <p:cNvSpPr/>
          <p:nvPr userDrawn="1"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Полилиния: Фигура 19"/>
          <p:cNvSpPr/>
          <p:nvPr userDrawn="1"/>
        </p:nvSpPr>
        <p:spPr>
          <a:xfrm rot="10800000" flipH="1">
            <a:off x="11109434" y="3527042"/>
            <a:ext cx="1082566" cy="1616525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5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/>
          <p:cNvSpPr/>
          <p:nvPr userDrawn="1"/>
        </p:nvSpPr>
        <p:spPr>
          <a:xfrm>
            <a:off x="7940621" y="704193"/>
            <a:ext cx="2296455" cy="2296455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" name="Группа 7"/>
          <p:cNvGrpSpPr/>
          <p:nvPr userDrawn="1"/>
        </p:nvGrpSpPr>
        <p:grpSpPr>
          <a:xfrm>
            <a:off x="577652" y="0"/>
            <a:ext cx="8798419" cy="6816262"/>
            <a:chOff x="577652" y="-28502"/>
            <a:chExt cx="8798419" cy="6816262"/>
          </a:xfrm>
        </p:grpSpPr>
        <p:sp>
          <p:nvSpPr>
            <p:cNvPr id="9" name="Овал 8"/>
            <p:cNvSpPr/>
            <p:nvPr userDrawn="1"/>
          </p:nvSpPr>
          <p:spPr>
            <a:xfrm>
              <a:off x="2815929" y="148929"/>
              <a:ext cx="6560142" cy="656014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Дуга 9"/>
            <p:cNvSpPr/>
            <p:nvPr userDrawn="1"/>
          </p:nvSpPr>
          <p:spPr>
            <a:xfrm rot="9222429" flipV="1">
              <a:off x="2494119" y="-28502"/>
              <a:ext cx="6816262" cy="6816262"/>
            </a:xfrm>
            <a:prstGeom prst="arc">
              <a:avLst>
                <a:gd name="adj1" fmla="val 16200000"/>
                <a:gd name="adj2" fmla="val 20093138"/>
              </a:avLst>
            </a:prstGeom>
            <a:ln w="127000" cap="rnd">
              <a:solidFill>
                <a:schemeClr val="accent4">
                  <a:alpha val="9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Овал 10"/>
            <p:cNvSpPr/>
            <p:nvPr userDrawn="1"/>
          </p:nvSpPr>
          <p:spPr>
            <a:xfrm>
              <a:off x="577652" y="1085116"/>
              <a:ext cx="759403" cy="738802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4" name="Полилиния: фигура 19"/>
          <p:cNvSpPr/>
          <p:nvPr userDrawn="1"/>
        </p:nvSpPr>
        <p:spPr>
          <a:xfrm rot="16200000" flipH="1">
            <a:off x="936118" y="5508455"/>
            <a:ext cx="1082566" cy="1616525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5" name="Прямая соединительная линия 14"/>
          <p:cNvCxnSpPr/>
          <p:nvPr userDrawn="1"/>
        </p:nvCxnSpPr>
        <p:spPr>
          <a:xfrm>
            <a:off x="11494655" y="5270490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15929" y="1349825"/>
            <a:ext cx="6560142" cy="3063149"/>
          </a:xfrm>
        </p:spPr>
        <p:txBody>
          <a:bodyPr rtlCol="0" anchor="ctr">
            <a:noAutofit/>
          </a:bodyPr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pPr rtl="0"/>
            <a:endParaRPr lang="ru-RU" noProof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815929" y="4412973"/>
            <a:ext cx="6560142" cy="1935571"/>
          </a:xfrm>
        </p:spPr>
        <p:txBody>
          <a:bodyPr rtlCol="0">
            <a:no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dirty="0"/>
              <a:t>Подзаголовок слайда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6A7FF40-BCC2-4569-BDA3-A79934A4D677}" type="datetime1">
              <a:rPr lang="ru-RU" noProof="0" smtClean="0"/>
              <a:t>14.11.2025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BD12358-51D2-46B3-9BDE-DF29528B9454}" type="slidenum">
              <a:rPr lang="ru-RU" noProof="0" smtClean="0"/>
              <a:t>‹#›</a:t>
            </a:fld>
            <a:endParaRPr lang="ru-RU" noProof="0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 содержимого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 anchor="ctr" anchorCtr="0">
            <a:noAutofit/>
          </a:bodyPr>
          <a:lstStyle>
            <a:lvl1pPr>
              <a:defRPr/>
            </a:lvl1pPr>
          </a:lstStyle>
          <a:p>
            <a:pPr rtl="0"/>
            <a:r>
              <a:rPr lang="ru-RU" noProof="0" dirty="0"/>
              <a:t>Заголовок слайда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4915163" cy="4297680"/>
          </a:xfrm>
        </p:spPr>
        <p:txBody>
          <a:bodyPr rtlCol="0">
            <a:normAutofit/>
          </a:bodyPr>
          <a:lstStyle>
            <a:lvl1pPr marL="0" indent="0">
              <a:spcBef>
                <a:spcPts val="1000"/>
              </a:spcBef>
              <a:spcAft>
                <a:spcPts val="800"/>
              </a:spcAft>
              <a:buNone/>
              <a:defRPr sz="2000"/>
            </a:lvl1pPr>
            <a:lvl2pPr marL="228600" indent="-2286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/>
            </a:lvl2pPr>
            <a:lvl3pPr marL="594360" indent="-2286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/>
            </a:lvl3pPr>
            <a:lvl4pPr marL="868680" indent="-2286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/>
            </a:lvl4pPr>
            <a:lvl5pPr marL="1143000" indent="-2286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/>
            </a:lvl5pPr>
          </a:lstStyle>
          <a:p>
            <a:pPr lvl="0" rtl="0"/>
            <a:r>
              <a:rPr lang="ru-RU" noProof="0" dirty="0"/>
              <a:t>Щелкните, чтобы добавить содержимое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15" name="Объект 2"/>
          <p:cNvSpPr>
            <a:spLocks noGrp="1"/>
          </p:cNvSpPr>
          <p:nvPr>
            <p:ph sz="half" idx="15" hasCustomPrompt="1"/>
          </p:nvPr>
        </p:nvSpPr>
        <p:spPr>
          <a:xfrm>
            <a:off x="6147896" y="1816916"/>
            <a:ext cx="5212080" cy="4297680"/>
          </a:xfrm>
        </p:spPr>
        <p:txBody>
          <a:bodyPr rtlCol="0">
            <a:normAutofit/>
          </a:bodyPr>
          <a:lstStyle>
            <a:lvl1pPr marL="0" indent="0">
              <a:spcBef>
                <a:spcPts val="1000"/>
              </a:spcBef>
              <a:spcAft>
                <a:spcPts val="800"/>
              </a:spcAft>
              <a:buNone/>
              <a:defRPr sz="2000"/>
            </a:lvl1pPr>
            <a:lvl2pPr marL="228600" indent="-2286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/>
            </a:lvl2pPr>
            <a:lvl3pPr marL="594360" indent="-2286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/>
            </a:lvl3pPr>
            <a:lvl4pPr marL="868680" indent="-2286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/>
            </a:lvl4pPr>
            <a:lvl5pPr marL="1143000" indent="-2286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2000"/>
            </a:lvl5pPr>
          </a:lstStyle>
          <a:p>
            <a:pPr lvl="0" rtl="0"/>
            <a:r>
              <a:rPr lang="ru-RU" noProof="0" dirty="0"/>
              <a:t>Щелкните, чтобы добавить содержимое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grpSp>
        <p:nvGrpSpPr>
          <p:cNvPr id="11" name="Группа 10"/>
          <p:cNvGrpSpPr/>
          <p:nvPr userDrawn="1"/>
        </p:nvGrpSpPr>
        <p:grpSpPr>
          <a:xfrm>
            <a:off x="123536" y="2"/>
            <a:ext cx="12068464" cy="6857998"/>
            <a:chOff x="123536" y="2"/>
            <a:chExt cx="12068464" cy="6857998"/>
          </a:xfrm>
        </p:grpSpPr>
        <p:sp>
          <p:nvSpPr>
            <p:cNvPr id="12" name="Полилиния: Фигура 9"/>
            <p:cNvSpPr/>
            <p:nvPr userDrawn="1"/>
          </p:nvSpPr>
          <p:spPr>
            <a:xfrm>
              <a:off x="5671336" y="2"/>
              <a:ext cx="849328" cy="357668"/>
            </a:xfrm>
            <a:custGeom>
              <a:avLst/>
              <a:gdLst>
                <a:gd name="connsiteX0" fmla="*/ 0 w 1135066"/>
                <a:gd name="connsiteY0" fmla="*/ 0 h 477997"/>
                <a:gd name="connsiteX1" fmla="*/ 1135066 w 1135066"/>
                <a:gd name="connsiteY1" fmla="*/ 0 h 477997"/>
                <a:gd name="connsiteX2" fmla="*/ 1133370 w 1135066"/>
                <a:gd name="connsiteY2" fmla="*/ 16827 h 477997"/>
                <a:gd name="connsiteX3" fmla="*/ 567533 w 1135066"/>
                <a:gd name="connsiteY3" fmla="*/ 477997 h 477997"/>
                <a:gd name="connsiteX4" fmla="*/ 1696 w 1135066"/>
                <a:gd name="connsiteY4" fmla="*/ 16827 h 477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5066" h="477997">
                  <a:moveTo>
                    <a:pt x="0" y="0"/>
                  </a:moveTo>
                  <a:lnTo>
                    <a:pt x="1135066" y="0"/>
                  </a:lnTo>
                  <a:lnTo>
                    <a:pt x="1133370" y="16827"/>
                  </a:lnTo>
                  <a:cubicBezTo>
                    <a:pt x="1079514" y="280016"/>
                    <a:pt x="846644" y="477997"/>
                    <a:pt x="567533" y="477997"/>
                  </a:cubicBezTo>
                  <a:cubicBezTo>
                    <a:pt x="288422" y="477997"/>
                    <a:pt x="55552" y="280016"/>
                    <a:pt x="1696" y="1682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Полилиния: фигура 10"/>
            <p:cNvSpPr/>
            <p:nvPr userDrawn="1"/>
          </p:nvSpPr>
          <p:spPr>
            <a:xfrm flipH="1">
              <a:off x="123536" y="5717905"/>
              <a:ext cx="1771609" cy="1140095"/>
            </a:xfrm>
            <a:custGeom>
              <a:avLst/>
              <a:gdLst>
                <a:gd name="connsiteX0" fmla="*/ 1561721 w 1771609"/>
                <a:gd name="connsiteY0" fmla="*/ 763041 h 1140095"/>
                <a:gd name="connsiteX1" fmla="*/ 1623024 w 1771609"/>
                <a:gd name="connsiteY1" fmla="*/ 792810 h 1140095"/>
                <a:gd name="connsiteX2" fmla="*/ 1711735 w 1771609"/>
                <a:gd name="connsiteY2" fmla="*/ 970132 h 1140095"/>
                <a:gd name="connsiteX3" fmla="*/ 1771609 w 1771609"/>
                <a:gd name="connsiteY3" fmla="*/ 1140095 h 1140095"/>
                <a:gd name="connsiteX4" fmla="*/ 1637225 w 1771609"/>
                <a:gd name="connsiteY4" fmla="*/ 1140095 h 1140095"/>
                <a:gd name="connsiteX5" fmla="*/ 1594820 w 1771609"/>
                <a:gd name="connsiteY5" fmla="*/ 1019711 h 1140095"/>
                <a:gd name="connsiteX6" fmla="*/ 1513200 w 1771609"/>
                <a:gd name="connsiteY6" fmla="*/ 856627 h 1140095"/>
                <a:gd name="connsiteX7" fmla="*/ 1538499 w 1771609"/>
                <a:gd name="connsiteY7" fmla="*/ 770415 h 1140095"/>
                <a:gd name="connsiteX8" fmla="*/ 1561721 w 1771609"/>
                <a:gd name="connsiteY8" fmla="*/ 763041 h 1140095"/>
                <a:gd name="connsiteX9" fmla="*/ 933455 w 1771609"/>
                <a:gd name="connsiteY9" fmla="*/ 161309 h 1140095"/>
                <a:gd name="connsiteX10" fmla="*/ 957797 w 1771609"/>
                <a:gd name="connsiteY10" fmla="*/ 167970 h 1140095"/>
                <a:gd name="connsiteX11" fmla="*/ 1286982 w 1771609"/>
                <a:gd name="connsiteY11" fmla="*/ 387616 h 1140095"/>
                <a:gd name="connsiteX12" fmla="*/ 1293725 w 1771609"/>
                <a:gd name="connsiteY12" fmla="*/ 477075 h 1140095"/>
                <a:gd name="connsiteX13" fmla="*/ 1245453 w 1771609"/>
                <a:gd name="connsiteY13" fmla="*/ 499154 h 1140095"/>
                <a:gd name="connsiteX14" fmla="*/ 1245167 w 1771609"/>
                <a:gd name="connsiteY14" fmla="*/ 499154 h 1140095"/>
                <a:gd name="connsiteX15" fmla="*/ 1203638 w 1771609"/>
                <a:gd name="connsiteY15" fmla="*/ 484104 h 1140095"/>
                <a:gd name="connsiteX16" fmla="*/ 900647 w 1771609"/>
                <a:gd name="connsiteY16" fmla="*/ 281508 h 1140095"/>
                <a:gd name="connsiteX17" fmla="*/ 872454 w 1771609"/>
                <a:gd name="connsiteY17" fmla="*/ 196164 h 1140095"/>
                <a:gd name="connsiteX18" fmla="*/ 933455 w 1771609"/>
                <a:gd name="connsiteY18" fmla="*/ 161309 h 1140095"/>
                <a:gd name="connsiteX19" fmla="*/ 256260 w 1771609"/>
                <a:gd name="connsiteY19" fmla="*/ 29 h 1140095"/>
                <a:gd name="connsiteX20" fmla="*/ 454020 w 1771609"/>
                <a:gd name="connsiteY20" fmla="*/ 13474 h 1140095"/>
                <a:gd name="connsiteX21" fmla="*/ 509236 w 1771609"/>
                <a:gd name="connsiteY21" fmla="*/ 84182 h 1140095"/>
                <a:gd name="connsiteX22" fmla="*/ 445829 w 1771609"/>
                <a:gd name="connsiteY22" fmla="*/ 139871 h 1140095"/>
                <a:gd name="connsiteX23" fmla="*/ 437447 w 1771609"/>
                <a:gd name="connsiteY23" fmla="*/ 139395 h 1140095"/>
                <a:gd name="connsiteX24" fmla="*/ 73211 w 1771609"/>
                <a:gd name="connsiteY24" fmla="*/ 137204 h 1140095"/>
                <a:gd name="connsiteX25" fmla="*/ 749 w 1771609"/>
                <a:gd name="connsiteY25" fmla="*/ 84082 h 1140095"/>
                <a:gd name="connsiteX26" fmla="*/ 53871 w 1771609"/>
                <a:gd name="connsiteY26" fmla="*/ 11621 h 1140095"/>
                <a:gd name="connsiteX27" fmla="*/ 58352 w 1771609"/>
                <a:gd name="connsiteY27" fmla="*/ 11093 h 1140095"/>
                <a:gd name="connsiteX28" fmla="*/ 256260 w 1771609"/>
                <a:gd name="connsiteY28" fmla="*/ 29 h 1140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771609" h="1140095">
                  <a:moveTo>
                    <a:pt x="1561721" y="763041"/>
                  </a:moveTo>
                  <a:cubicBezTo>
                    <a:pt x="1585506" y="760324"/>
                    <a:pt x="1609722" y="771249"/>
                    <a:pt x="1623024" y="792810"/>
                  </a:cubicBezTo>
                  <a:cubicBezTo>
                    <a:pt x="1656300" y="850065"/>
                    <a:pt x="1685920" y="909291"/>
                    <a:pt x="1711735" y="970132"/>
                  </a:cubicBezTo>
                  <a:lnTo>
                    <a:pt x="1771609" y="1140095"/>
                  </a:lnTo>
                  <a:lnTo>
                    <a:pt x="1637225" y="1140095"/>
                  </a:lnTo>
                  <a:lnTo>
                    <a:pt x="1594820" y="1019711"/>
                  </a:lnTo>
                  <a:cubicBezTo>
                    <a:pt x="1571072" y="963753"/>
                    <a:pt x="1543818" y="909282"/>
                    <a:pt x="1513200" y="856627"/>
                  </a:cubicBezTo>
                  <a:cubicBezTo>
                    <a:pt x="1496379" y="825834"/>
                    <a:pt x="1507704" y="787236"/>
                    <a:pt x="1538499" y="770415"/>
                  </a:cubicBezTo>
                  <a:cubicBezTo>
                    <a:pt x="1545912" y="766367"/>
                    <a:pt x="1553792" y="763946"/>
                    <a:pt x="1561721" y="763041"/>
                  </a:cubicBezTo>
                  <a:close/>
                  <a:moveTo>
                    <a:pt x="933455" y="161309"/>
                  </a:moveTo>
                  <a:cubicBezTo>
                    <a:pt x="941693" y="161855"/>
                    <a:pt x="949959" y="164025"/>
                    <a:pt x="957797" y="167970"/>
                  </a:cubicBezTo>
                  <a:cubicBezTo>
                    <a:pt x="1076184" y="227289"/>
                    <a:pt x="1186759" y="301068"/>
                    <a:pt x="1286982" y="387616"/>
                  </a:cubicBezTo>
                  <a:cubicBezTo>
                    <a:pt x="1313547" y="410457"/>
                    <a:pt x="1316566" y="450510"/>
                    <a:pt x="1293725" y="477075"/>
                  </a:cubicBezTo>
                  <a:cubicBezTo>
                    <a:pt x="1281638" y="491137"/>
                    <a:pt x="1263998" y="499204"/>
                    <a:pt x="1245453" y="499154"/>
                  </a:cubicBezTo>
                  <a:lnTo>
                    <a:pt x="1245167" y="499154"/>
                  </a:lnTo>
                  <a:cubicBezTo>
                    <a:pt x="1229965" y="499301"/>
                    <a:pt x="1215220" y="493956"/>
                    <a:pt x="1203638" y="484104"/>
                  </a:cubicBezTo>
                  <a:cubicBezTo>
                    <a:pt x="1111407" y="404300"/>
                    <a:pt x="1009633" y="336248"/>
                    <a:pt x="900647" y="281508"/>
                  </a:cubicBezTo>
                  <a:cubicBezTo>
                    <a:pt x="869295" y="265726"/>
                    <a:pt x="856672" y="227516"/>
                    <a:pt x="872454" y="196164"/>
                  </a:cubicBezTo>
                  <a:cubicBezTo>
                    <a:pt x="884290" y="172650"/>
                    <a:pt x="908742" y="159670"/>
                    <a:pt x="933455" y="161309"/>
                  </a:cubicBezTo>
                  <a:close/>
                  <a:moveTo>
                    <a:pt x="256260" y="29"/>
                  </a:moveTo>
                  <a:cubicBezTo>
                    <a:pt x="322331" y="427"/>
                    <a:pt x="388378" y="4909"/>
                    <a:pt x="454020" y="13474"/>
                  </a:cubicBezTo>
                  <a:cubicBezTo>
                    <a:pt x="488793" y="17752"/>
                    <a:pt x="513514" y="49409"/>
                    <a:pt x="509236" y="84182"/>
                  </a:cubicBezTo>
                  <a:cubicBezTo>
                    <a:pt x="505303" y="116151"/>
                    <a:pt x="478038" y="140098"/>
                    <a:pt x="445829" y="139871"/>
                  </a:cubicBezTo>
                  <a:cubicBezTo>
                    <a:pt x="443027" y="139899"/>
                    <a:pt x="440227" y="139740"/>
                    <a:pt x="437447" y="139395"/>
                  </a:cubicBezTo>
                  <a:cubicBezTo>
                    <a:pt x="316592" y="123615"/>
                    <a:pt x="194247" y="122878"/>
                    <a:pt x="73211" y="137204"/>
                  </a:cubicBezTo>
                  <a:cubicBezTo>
                    <a:pt x="38532" y="142545"/>
                    <a:pt x="6090" y="118762"/>
                    <a:pt x="749" y="84082"/>
                  </a:cubicBezTo>
                  <a:cubicBezTo>
                    <a:pt x="-4591" y="49403"/>
                    <a:pt x="19192" y="16961"/>
                    <a:pt x="53871" y="11621"/>
                  </a:cubicBezTo>
                  <a:cubicBezTo>
                    <a:pt x="55358" y="11392"/>
                    <a:pt x="56852" y="11216"/>
                    <a:pt x="58352" y="11093"/>
                  </a:cubicBezTo>
                  <a:cubicBezTo>
                    <a:pt x="124093" y="3319"/>
                    <a:pt x="190189" y="-369"/>
                    <a:pt x="256260" y="29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Полилиния: Фигура 11"/>
            <p:cNvSpPr/>
            <p:nvPr userDrawn="1"/>
          </p:nvSpPr>
          <p:spPr>
            <a:xfrm rot="5400000">
              <a:off x="11328915" y="3872201"/>
              <a:ext cx="1214656" cy="511514"/>
            </a:xfrm>
            <a:custGeom>
              <a:avLst/>
              <a:gdLst>
                <a:gd name="connsiteX0" fmla="*/ 0 w 1135066"/>
                <a:gd name="connsiteY0" fmla="*/ 0 h 477997"/>
                <a:gd name="connsiteX1" fmla="*/ 1135066 w 1135066"/>
                <a:gd name="connsiteY1" fmla="*/ 0 h 477997"/>
                <a:gd name="connsiteX2" fmla="*/ 1133370 w 1135066"/>
                <a:gd name="connsiteY2" fmla="*/ 16827 h 477997"/>
                <a:gd name="connsiteX3" fmla="*/ 567533 w 1135066"/>
                <a:gd name="connsiteY3" fmla="*/ 477997 h 477997"/>
                <a:gd name="connsiteX4" fmla="*/ 1696 w 1135066"/>
                <a:gd name="connsiteY4" fmla="*/ 16827 h 477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5066" h="477997">
                  <a:moveTo>
                    <a:pt x="0" y="0"/>
                  </a:moveTo>
                  <a:lnTo>
                    <a:pt x="1135066" y="0"/>
                  </a:lnTo>
                  <a:lnTo>
                    <a:pt x="1133370" y="16827"/>
                  </a:lnTo>
                  <a:cubicBezTo>
                    <a:pt x="1079514" y="280016"/>
                    <a:pt x="846644" y="477997"/>
                    <a:pt x="567533" y="477997"/>
                  </a:cubicBezTo>
                  <a:cubicBezTo>
                    <a:pt x="288422" y="477997"/>
                    <a:pt x="55552" y="280016"/>
                    <a:pt x="1696" y="1682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9E59905-D99B-4484-B7C5-7E6DD3894E57}" type="datetime1">
              <a:rPr lang="ru-RU" noProof="0" smtClean="0"/>
              <a:t>14.11.2025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BD12358-51D2-46B3-9BDE-DF29528B9454}" type="slidenum">
              <a:rPr lang="ru-RU" noProof="0" smtClean="0"/>
              <a:t>‹#›</a:t>
            </a:fld>
            <a:endParaRPr lang="ru-RU" noProof="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 объекта содержимого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 anchor="ctr" anchorCtr="0">
            <a:noAutofit/>
          </a:bodyPr>
          <a:lstStyle/>
          <a:p>
            <a:pPr rtl="0"/>
            <a:r>
              <a:rPr lang="ru-RU" noProof="0" dirty="0"/>
              <a:t>Заголовок слайда</a:t>
            </a:r>
          </a:p>
        </p:txBody>
      </p:sp>
      <p:sp>
        <p:nvSpPr>
          <p:cNvPr id="11" name="Объект 2"/>
          <p:cNvSpPr>
            <a:spLocks noGrp="1"/>
          </p:cNvSpPr>
          <p:nvPr>
            <p:ph sz="half" idx="1" hasCustomPrompt="1"/>
          </p:nvPr>
        </p:nvSpPr>
        <p:spPr>
          <a:xfrm>
            <a:off x="838201" y="1825625"/>
            <a:ext cx="3108958" cy="4297680"/>
          </a:xfrm>
        </p:spPr>
        <p:txBody>
          <a:bodyPr rtlCol="0">
            <a:normAutofit/>
          </a:bodyPr>
          <a:lstStyle>
            <a:lvl1pPr marL="228600" indent="-2286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800"/>
            </a:lvl1pPr>
            <a:lvl2pPr marL="285750" indent="-28575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800"/>
            </a:lvl2pPr>
            <a:lvl3pPr marL="651510" indent="-28575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800"/>
            </a:lvl3pPr>
            <a:lvl4pPr marL="925830" indent="-28575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800"/>
            </a:lvl4pPr>
            <a:lvl5pPr marL="1200150" indent="-28575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800"/>
            </a:lvl5pPr>
          </a:lstStyle>
          <a:p>
            <a:pPr lvl="0" rtl="0"/>
            <a:r>
              <a:rPr lang="ru-RU" noProof="0" dirty="0"/>
              <a:t>Щелкните, чтобы добавить содержимое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12" name="Объект 2"/>
          <p:cNvSpPr>
            <a:spLocks noGrp="1"/>
          </p:cNvSpPr>
          <p:nvPr>
            <p:ph sz="half" idx="15" hasCustomPrompt="1"/>
          </p:nvPr>
        </p:nvSpPr>
        <p:spPr>
          <a:xfrm>
            <a:off x="4661820" y="1816916"/>
            <a:ext cx="6698156" cy="4297680"/>
          </a:xfrm>
        </p:spPr>
        <p:txBody>
          <a:bodyPr rtlCol="0">
            <a:normAutofit/>
          </a:bodyPr>
          <a:lstStyle>
            <a:lvl1pPr marL="0" indent="0">
              <a:spcBef>
                <a:spcPts val="1000"/>
              </a:spcBef>
              <a:spcAft>
                <a:spcPts val="800"/>
              </a:spcAft>
              <a:buNone/>
              <a:defRPr sz="1800"/>
            </a:lvl1pPr>
            <a:lvl2pPr marL="228600" indent="-2286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800"/>
            </a:lvl2pPr>
            <a:lvl3pPr marL="594360" indent="-2286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800"/>
            </a:lvl3pPr>
            <a:lvl4pPr marL="868680" indent="-2286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800"/>
            </a:lvl4pPr>
            <a:lvl5pPr marL="1143000" indent="-22860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800"/>
            </a:lvl5pPr>
          </a:lstStyle>
          <a:p>
            <a:pPr lvl="0" rtl="0"/>
            <a:r>
              <a:rPr lang="ru-RU" noProof="0" dirty="0"/>
              <a:t>Щелкните, чтобы добавить содержимое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5B6A3CC-EED2-45DE-9062-AE7201C93BA8}" type="datetime1">
              <a:rPr lang="ru-RU" noProof="0" smtClean="0"/>
              <a:t>14.11.2025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BD12358-51D2-46B3-9BDE-DF29528B9454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8" name="Полилиния: Фигура 11"/>
          <p:cNvSpPr/>
          <p:nvPr userDrawn="1"/>
        </p:nvSpPr>
        <p:spPr>
          <a:xfrm>
            <a:off x="9994966" y="0"/>
            <a:ext cx="1214656" cy="511514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Полилиния: Фигура 13"/>
          <p:cNvSpPr/>
          <p:nvPr userDrawn="1"/>
        </p:nvSpPr>
        <p:spPr>
          <a:xfrm rot="10800000">
            <a:off x="8097530" y="5590215"/>
            <a:ext cx="2279742" cy="1267785"/>
          </a:xfrm>
          <a:custGeom>
            <a:avLst/>
            <a:gdLst>
              <a:gd name="connsiteX0" fmla="*/ 0 w 2279742"/>
              <a:gd name="connsiteY0" fmla="*/ 0 h 1267785"/>
              <a:gd name="connsiteX1" fmla="*/ 138700 w 2279742"/>
              <a:gd name="connsiteY1" fmla="*/ 0 h 1267785"/>
              <a:gd name="connsiteX2" fmla="*/ 138700 w 2279742"/>
              <a:gd name="connsiteY2" fmla="*/ 1078193 h 1267785"/>
              <a:gd name="connsiteX3" fmla="*/ 2002733 w 2279742"/>
              <a:gd name="connsiteY3" fmla="*/ 0 h 1267785"/>
              <a:gd name="connsiteX4" fmla="*/ 2279742 w 2279742"/>
              <a:gd name="connsiteY4" fmla="*/ 0 h 1267785"/>
              <a:gd name="connsiteX5" fmla="*/ 104026 w 2279742"/>
              <a:gd name="connsiteY5" fmla="*/ 1258503 h 1267785"/>
              <a:gd name="connsiteX6" fmla="*/ 69351 w 2279742"/>
              <a:gd name="connsiteY6" fmla="*/ 1267785 h 1267785"/>
              <a:gd name="connsiteX7" fmla="*/ 0 w 2279742"/>
              <a:gd name="connsiteY7" fmla="*/ 1198436 h 126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79742" h="1267785">
                <a:moveTo>
                  <a:pt x="0" y="0"/>
                </a:moveTo>
                <a:lnTo>
                  <a:pt x="138700" y="0"/>
                </a:lnTo>
                <a:lnTo>
                  <a:pt x="138700" y="1078193"/>
                </a:lnTo>
                <a:lnTo>
                  <a:pt x="2002733" y="0"/>
                </a:lnTo>
                <a:lnTo>
                  <a:pt x="2279742" y="0"/>
                </a:lnTo>
                <a:lnTo>
                  <a:pt x="104026" y="1258503"/>
                </a:lnTo>
                <a:cubicBezTo>
                  <a:pt x="93484" y="1264595"/>
                  <a:pt x="81523" y="1267796"/>
                  <a:pt x="69351" y="1267785"/>
                </a:cubicBezTo>
                <a:cubicBezTo>
                  <a:pt x="31049" y="1267785"/>
                  <a:pt x="0" y="1236737"/>
                  <a:pt x="0" y="1198436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0" name="Прямая соединительная линия 9"/>
          <p:cNvCxnSpPr/>
          <p:nvPr userDrawn="1"/>
        </p:nvCxnSpPr>
        <p:spPr>
          <a:xfrm rot="16200000">
            <a:off x="982378" y="5512123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одержимое и рисун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 userDrawn="1"/>
        </p:nvGrpSpPr>
        <p:grpSpPr>
          <a:xfrm>
            <a:off x="0" y="7458"/>
            <a:ext cx="7083733" cy="6182202"/>
            <a:chOff x="0" y="7460"/>
            <a:chExt cx="7083733" cy="6182202"/>
          </a:xfrm>
        </p:grpSpPr>
        <p:sp>
          <p:nvSpPr>
            <p:cNvPr id="9" name="Полилиния: Фигура 14"/>
            <p:cNvSpPr/>
            <p:nvPr userDrawn="1"/>
          </p:nvSpPr>
          <p:spPr>
            <a:xfrm rot="16200000">
              <a:off x="-388933" y="4841194"/>
              <a:ext cx="1737401" cy="959536"/>
            </a:xfrm>
            <a:custGeom>
              <a:avLst/>
              <a:gdLst>
                <a:gd name="connsiteX0" fmla="*/ 0 w 1737401"/>
                <a:gd name="connsiteY0" fmla="*/ 0 h 959536"/>
                <a:gd name="connsiteX1" fmla="*/ 123825 w 1737401"/>
                <a:gd name="connsiteY1" fmla="*/ 0 h 959536"/>
                <a:gd name="connsiteX2" fmla="*/ 123825 w 1737401"/>
                <a:gd name="connsiteY2" fmla="*/ 790277 h 959536"/>
                <a:gd name="connsiteX3" fmla="*/ 1490095 w 1737401"/>
                <a:gd name="connsiteY3" fmla="*/ 0 h 959536"/>
                <a:gd name="connsiteX4" fmla="*/ 1737401 w 1737401"/>
                <a:gd name="connsiteY4" fmla="*/ 0 h 959536"/>
                <a:gd name="connsiteX5" fmla="*/ 92869 w 1737401"/>
                <a:gd name="connsiteY5" fmla="*/ 951249 h 959536"/>
                <a:gd name="connsiteX6" fmla="*/ 61913 w 1737401"/>
                <a:gd name="connsiteY6" fmla="*/ 959536 h 959536"/>
                <a:gd name="connsiteX7" fmla="*/ 0 w 1737401"/>
                <a:gd name="connsiteY7" fmla="*/ 897624 h 9595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37401" h="959536">
                  <a:moveTo>
                    <a:pt x="0" y="0"/>
                  </a:moveTo>
                  <a:lnTo>
                    <a:pt x="123825" y="0"/>
                  </a:lnTo>
                  <a:lnTo>
                    <a:pt x="123825" y="790277"/>
                  </a:lnTo>
                  <a:lnTo>
                    <a:pt x="1490095" y="0"/>
                  </a:lnTo>
                  <a:lnTo>
                    <a:pt x="1737401" y="0"/>
                  </a:lnTo>
                  <a:lnTo>
                    <a:pt x="92869" y="951249"/>
                  </a:lnTo>
                  <a:cubicBezTo>
                    <a:pt x="83458" y="956688"/>
                    <a:pt x="72780" y="959546"/>
                    <a:pt x="61913" y="959536"/>
                  </a:cubicBezTo>
                  <a:cubicBezTo>
                    <a:pt x="27719" y="959536"/>
                    <a:pt x="0" y="931818"/>
                    <a:pt x="0" y="897624"/>
                  </a:cubicBez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Полилиния: Фигура 13"/>
            <p:cNvSpPr/>
            <p:nvPr userDrawn="1"/>
          </p:nvSpPr>
          <p:spPr>
            <a:xfrm>
              <a:off x="6234405" y="7460"/>
              <a:ext cx="849328" cy="357668"/>
            </a:xfrm>
            <a:custGeom>
              <a:avLst/>
              <a:gdLst>
                <a:gd name="connsiteX0" fmla="*/ 0 w 1135066"/>
                <a:gd name="connsiteY0" fmla="*/ 0 h 477997"/>
                <a:gd name="connsiteX1" fmla="*/ 1135066 w 1135066"/>
                <a:gd name="connsiteY1" fmla="*/ 0 h 477997"/>
                <a:gd name="connsiteX2" fmla="*/ 1133370 w 1135066"/>
                <a:gd name="connsiteY2" fmla="*/ 16827 h 477997"/>
                <a:gd name="connsiteX3" fmla="*/ 567533 w 1135066"/>
                <a:gd name="connsiteY3" fmla="*/ 477997 h 477997"/>
                <a:gd name="connsiteX4" fmla="*/ 1696 w 1135066"/>
                <a:gd name="connsiteY4" fmla="*/ 16827 h 477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5066" h="477997">
                  <a:moveTo>
                    <a:pt x="0" y="0"/>
                  </a:moveTo>
                  <a:lnTo>
                    <a:pt x="1135066" y="0"/>
                  </a:lnTo>
                  <a:lnTo>
                    <a:pt x="1133370" y="16827"/>
                  </a:lnTo>
                  <a:cubicBezTo>
                    <a:pt x="1079514" y="280016"/>
                    <a:pt x="846644" y="477997"/>
                    <a:pt x="567533" y="477997"/>
                  </a:cubicBezTo>
                  <a:cubicBezTo>
                    <a:pt x="288422" y="477997"/>
                    <a:pt x="55552" y="280016"/>
                    <a:pt x="1696" y="1682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8437"/>
            <a:ext cx="5257800" cy="2324046"/>
          </a:xfrm>
        </p:spPr>
        <p:txBody>
          <a:bodyPr rtlCol="0" anchor="b" anchorCtr="0">
            <a:noAutofit/>
          </a:bodyPr>
          <a:lstStyle>
            <a:lvl1pPr>
              <a:defRPr/>
            </a:lvl1pPr>
          </a:lstStyle>
          <a:p>
            <a:pPr rtl="0"/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 hasCustomPrompt="1"/>
          </p:nvPr>
        </p:nvSpPr>
        <p:spPr>
          <a:xfrm>
            <a:off x="838200" y="2657316"/>
            <a:ext cx="5257800" cy="3369858"/>
          </a:xfrm>
        </p:spPr>
        <p:txBody>
          <a:bodyPr rtlCol="0">
            <a:normAutofit/>
          </a:bodyPr>
          <a:lstStyle>
            <a:lvl1pPr marL="0" indent="0">
              <a:spcBef>
                <a:spcPts val="1000"/>
              </a:spcBef>
              <a:spcAft>
                <a:spcPts val="800"/>
              </a:spcAft>
              <a:buNone/>
              <a:defRPr sz="1800"/>
            </a:lvl1pPr>
            <a:lvl2pPr marL="742950" indent="-28575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600"/>
            </a:lvl2pPr>
            <a:lvl3pPr marL="1200150" indent="-28575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3pPr>
            <a:lvl4pPr marL="1543050" indent="-17145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200"/>
            </a:lvl4pPr>
            <a:lvl5pPr marL="2000250" indent="-171450"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sz="1200"/>
            </a:lvl5pPr>
          </a:lstStyle>
          <a:p>
            <a:pPr lvl="0" rtl="0"/>
            <a:r>
              <a:rPr lang="ru-RU" noProof="0" dirty="0"/>
              <a:t>Щелкните, чтобы добавить содержимое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3" hasCustomPrompt="1"/>
          </p:nvPr>
        </p:nvSpPr>
        <p:spPr>
          <a:xfrm>
            <a:off x="6413114" y="845068"/>
            <a:ext cx="5193792" cy="5193792"/>
          </a:xfrm>
          <a:prstGeom prst="ellipse">
            <a:avLst/>
          </a:prstGeo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ru-RU" noProof="0" dirty="0"/>
              <a:t>Щелкните значок, чтобы добавить фото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DE0F3D4-E690-4A55-B3F5-E3AA9270BCFD}" type="datetime1">
              <a:rPr lang="ru-RU" noProof="0" smtClean="0"/>
              <a:t>14.11.2025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BD12358-51D2-46B3-9BDE-DF29528B9454}" type="slidenum">
              <a:rPr lang="ru-RU" noProof="0" smtClean="0"/>
              <a:t>‹#›</a:t>
            </a:fld>
            <a:endParaRPr lang="ru-RU" noProof="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0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 dirty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Calibri Light" panose="020F0302020204030204" pitchFamily="34" charset="0"/>
              </a:defRPr>
            </a:lvl1pPr>
          </a:lstStyle>
          <a:p>
            <a:fld id="{EB376B3C-594C-4C39-AE03-15328BCFF587}" type="datetime1">
              <a:rPr lang="ru-RU" smtClean="0"/>
              <a:t>14.11.2025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Calibri Light" panose="020F030202020403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Calibri Light" panose="020F0302020204030204" pitchFamily="34" charset="0"/>
              </a:defRPr>
            </a:lvl1pPr>
          </a:lstStyle>
          <a:p>
            <a:fld id="{CBD12358-51D2-46B3-9BDE-DF29528B9454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563624" y="2002537"/>
            <a:ext cx="10121011" cy="3419855"/>
          </a:xfrm>
          <a:noFill/>
        </p:spPr>
        <p:txBody>
          <a:bodyPr rtlCol="0" anchor="b">
            <a:noAutofit/>
          </a:bodyPr>
          <a:lstStyle/>
          <a:p>
            <a:pPr algn="ctr"/>
            <a:r>
              <a:rPr lang="ru-RU" altLang="en-US" dirty="0" smtClean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Использование сенсорного коврика в период адаптации для детей раннего возраста </a:t>
            </a:r>
            <a:br>
              <a:rPr lang="ru-RU" altLang="en-US" dirty="0" smtClean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</a:br>
            <a:r>
              <a:rPr lang="ru-RU" altLang="en-US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/>
            </a:r>
            <a:br>
              <a:rPr lang="ru-RU" altLang="en-US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</a:br>
            <a:r>
              <a:rPr lang="ru-RU" altLang="en-US" sz="2800" dirty="0" smtClean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Коровина </a:t>
            </a:r>
            <a:r>
              <a:rPr lang="ru-RU" altLang="en-US" sz="280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Екатерина </a:t>
            </a:r>
            <a:r>
              <a:rPr lang="ru-RU" altLang="en-US" sz="2800" dirty="0" smtClean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Андреевна, воспитатель</a:t>
            </a:r>
            <a:endParaRPr lang="ru-RU" altLang="en-US" sz="2800" dirty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1024128" y="361315"/>
            <a:ext cx="9692640" cy="124803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spcAft>
                <a:spcPts val="0"/>
              </a:spcAft>
            </a:pPr>
            <a:r>
              <a:rPr lang="ru-RU" sz="2000" b="1" dirty="0">
                <a:latin typeface="Times New Roman"/>
                <a:ea typeface="SimSun"/>
                <a:cs typeface="Times New Roman"/>
              </a:rPr>
              <a:t>Муниципальное автономное дошкольное образовательное учреждение Центр развития ребенка –детский сад №2 </a:t>
            </a:r>
            <a:endParaRPr lang="ru-RU" sz="2000" dirty="0">
              <a:latin typeface="Calibri"/>
              <a:ea typeface="SimSun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2000" b="1" dirty="0">
                <a:latin typeface="Times New Roman"/>
                <a:ea typeface="SimSun"/>
                <a:cs typeface="Times New Roman"/>
              </a:rPr>
              <a:t>муниципального образования Усть-Лабинский район</a:t>
            </a:r>
            <a:endParaRPr lang="ru-RU" sz="2000" dirty="0">
              <a:latin typeface="Calibri"/>
              <a:ea typeface="SimSun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2000" b="1" dirty="0">
                <a:latin typeface="Times New Roman"/>
                <a:ea typeface="SimSun"/>
                <a:cs typeface="Times New Roman"/>
              </a:rPr>
              <a:t> </a:t>
            </a:r>
            <a:endParaRPr lang="ru-RU" sz="2000" dirty="0">
              <a:effectLst/>
              <a:latin typeface="Calibri"/>
              <a:ea typeface="SimSu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8866" y="794482"/>
            <a:ext cx="5315035" cy="5328996"/>
          </a:xfrm>
          <a:noFill/>
        </p:spPr>
        <p:txBody>
          <a:bodyPr rtlCol="0"/>
          <a:lstStyle/>
          <a:p>
            <a:pPr rtl="0"/>
            <a:r>
              <a:rPr lang="en-US" sz="540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Спасибо</a:t>
            </a:r>
            <a:r>
              <a:rPr lang="ru-RU" altLang="en-US" sz="540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за </a:t>
            </a:r>
            <a:r>
              <a:rPr lang="ru-RU" altLang="en-US" sz="5400" dirty="0" smtClean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внимание</a:t>
            </a:r>
            <a:endParaRPr lang="ru-RU" altLang="en-US" sz="5400" dirty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4" name="Рисунок 1"/>
          <p:cNvPicPr>
            <a:picLocks noGrp="1" noChangeAspect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14235" y="2416175"/>
            <a:ext cx="3707130" cy="3707130"/>
          </a:xfrm>
          <a:prstGeom prst="rect">
            <a:avLst/>
          </a:prstGeom>
          <a:noFill/>
        </p:spPr>
      </p:pic>
      <p:sp>
        <p:nvSpPr>
          <p:cNvPr id="5" name="Текстовое поле 4"/>
          <p:cNvSpPr txBox="1"/>
          <p:nvPr/>
        </p:nvSpPr>
        <p:spPr>
          <a:xfrm>
            <a:off x="7214235" y="1290320"/>
            <a:ext cx="406400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en-US" sz="4000">
                <a:latin typeface="Times New Roman" panose="02020603050405020304" charset="0"/>
                <a:cs typeface="Times New Roman" panose="02020603050405020304" charset="0"/>
              </a:rPr>
              <a:t>Наши контакты</a:t>
            </a:r>
          </a:p>
        </p:txBody>
      </p:sp>
      <p:pic>
        <p:nvPicPr>
          <p:cNvPr id="6" name="Рисунок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66635" y="2568575"/>
            <a:ext cx="3707130" cy="37071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957" y="1119031"/>
            <a:ext cx="4384736" cy="4619938"/>
          </a:xfrm>
          <a:noFill/>
        </p:spPr>
        <p:txBody>
          <a:bodyPr rtlCol="0">
            <a:noAutofit/>
          </a:bodyPr>
          <a:lstStyle/>
          <a:p>
            <a:pPr rtl="0"/>
            <a:r>
              <a:rPr lang="ru-RU" sz="4800" dirty="0" smtClean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Сенсорный коврик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01708" y="554942"/>
            <a:ext cx="5552091" cy="5768220"/>
          </a:xfrm>
          <a:noFill/>
        </p:spPr>
        <p:txBody>
          <a:bodyPr rtlCol="0">
            <a:normAutofit/>
          </a:bodyPr>
          <a:lstStyle/>
          <a:p>
            <a:pPr rtl="0"/>
            <a:endParaRPr lang="en-US" altLang="ru-RU"/>
          </a:p>
        </p:txBody>
      </p:sp>
      <p:pic>
        <p:nvPicPr>
          <p:cNvPr id="5" name="Изображение 4" descr="8ZQ8hXOD1rhKZ1zQKfUGb9xrMGGvKyD0F9yDxrFI_ZL7ji2Q1VGRXKTAbC6vF38_kQG_Azseww6L1uLws8IUUsak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61116" y="554990"/>
            <a:ext cx="5347335" cy="542417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en-US" dirty="0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10234" y="554990"/>
            <a:ext cx="10572877" cy="1056005"/>
          </a:xfrm>
        </p:spPr>
        <p:txBody>
          <a:bodyPr>
            <a:noAutofit/>
          </a:bodyPr>
          <a:lstStyle/>
          <a:p>
            <a:pPr algn="ctr"/>
            <a:r>
              <a:rPr lang="ru-RU" altLang="en-US" sz="4800" dirty="0">
                <a:latin typeface="Times New Roman" panose="02020603050405020304" charset="0"/>
                <a:cs typeface="Times New Roman" panose="02020603050405020304" charset="0"/>
              </a:rPr>
              <a:t>Использование сенсорного коврика </a:t>
            </a:r>
            <a:r>
              <a:rPr lang="ru-RU" altLang="en-US" sz="4800" dirty="0" smtClean="0">
                <a:latin typeface="Times New Roman" panose="02020603050405020304" charset="0"/>
                <a:cs typeface="Times New Roman" panose="02020603050405020304" charset="0"/>
              </a:rPr>
              <a:t>в период  </a:t>
            </a:r>
            <a:r>
              <a:rPr lang="ru-RU" altLang="en-US" sz="4800" dirty="0">
                <a:latin typeface="Times New Roman" panose="02020603050405020304" charset="0"/>
                <a:cs typeface="Times New Roman" panose="02020603050405020304" charset="0"/>
              </a:rPr>
              <a:t>адаптации </a:t>
            </a:r>
          </a:p>
        </p:txBody>
      </p:sp>
      <p:pic>
        <p:nvPicPr>
          <p:cNvPr id="4" name="Изображение 3" descr="Jd02hZQ0bEKKFffn313U6nEY4nz62bBS4F83Jma_n_PQHi4cdCeW06U0GaZzEz9CZqcr9Zg8Bkkb3MMN1tpQVQqD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52855" y="2022475"/>
            <a:ext cx="3321050" cy="409829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Изображение 4" descr="YtBp1iXfAXzGpm5hL2vjCuyd10B88hZMQBNstPZVRZiF7UlfUoB5PrT95njvoebUU4ynIhF1swWgvh8fkhncCmD_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44183" y="2022474"/>
            <a:ext cx="3672205" cy="409765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84810" y="417830"/>
            <a:ext cx="10583545" cy="1627505"/>
          </a:xfrm>
        </p:spPr>
        <p:txBody>
          <a:bodyPr>
            <a:noAutofit/>
          </a:bodyPr>
          <a:lstStyle/>
          <a:p>
            <a:pPr algn="ctr"/>
            <a:r>
              <a:rPr lang="ru-RU" sz="4800" dirty="0" smtClean="0">
                <a:latin typeface="Times New Roman" panose="02020603050405020304" charset="0"/>
                <a:cs typeface="Times New Roman" panose="02020603050405020304" charset="0"/>
              </a:rPr>
              <a:t>Игра: «Покажи</a:t>
            </a:r>
            <a:r>
              <a:rPr lang="ru-RU" sz="4800" dirty="0">
                <a:latin typeface="Times New Roman" panose="02020603050405020304" charset="0"/>
                <a:cs typeface="Times New Roman" panose="02020603050405020304" charset="0"/>
              </a:rPr>
              <a:t>, где находится животное и назови его?»</a:t>
            </a:r>
            <a:endParaRPr lang="en-US" sz="480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Рисунок 8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Изображение 2" descr="SH68RO8dx4o6e2mcEtqMLomEvV4CyRQxUSDaXA-2QzwXjHG7LmakqXTBoZPR9yj44ARVJWhhsz99zCAzzmbXhvIh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59865" y="2145030"/>
            <a:ext cx="3114675" cy="415417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Изображение 5" descr="MyQxYyB7OwUT52SeNmXo0sY-S_4-X423EmWabYq8UjCfBurAkyRGi7InIOe_K98SxNChTTJyV5Uf5L3UBScqh2-I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31610" y="2145030"/>
            <a:ext cx="3114040" cy="415417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7215" y="548640"/>
            <a:ext cx="8539480" cy="920115"/>
          </a:xfrm>
          <a:noFill/>
        </p:spPr>
        <p:txBody>
          <a:bodyPr rtlCol="0" anchor="b"/>
          <a:lstStyle/>
          <a:p>
            <a:pPr algn="l"/>
            <a:r>
              <a:rPr lang="ru-RU" sz="4800" dirty="0" smtClean="0">
                <a:latin typeface="Times New Roman" panose="02020603050405020304" charset="0"/>
                <a:cs typeface="Times New Roman" panose="02020603050405020304" charset="0"/>
              </a:rPr>
              <a:t>Игра: «Дракоша </a:t>
            </a:r>
            <a:r>
              <a:rPr lang="ru-RU" sz="4800" dirty="0">
                <a:latin typeface="Times New Roman" panose="02020603050405020304" charset="0"/>
                <a:cs typeface="Times New Roman" panose="02020603050405020304" charset="0"/>
              </a:rPr>
              <a:t>Тоша»</a:t>
            </a:r>
            <a:endParaRPr lang="en-US" sz="480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2657316"/>
            <a:ext cx="5257800" cy="3369858"/>
          </a:xfrm>
          <a:noFill/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endParaRPr lang="en-US"/>
          </a:p>
        </p:txBody>
      </p:sp>
      <p:sp>
        <p:nvSpPr>
          <p:cNvPr id="4" name="Замещающая рамка рисунка 3"/>
          <p:cNvSpPr>
            <a:spLocks noGrp="1"/>
          </p:cNvSpPr>
          <p:nvPr>
            <p:ph type="pic" sz="quarter" idx="13"/>
          </p:nvPr>
        </p:nvSpPr>
        <p:spPr>
          <a:xfrm>
            <a:off x="6796019" y="1081288"/>
            <a:ext cx="5193792" cy="5193792"/>
          </a:xfrm>
        </p:spPr>
      </p:sp>
      <p:pic>
        <p:nvPicPr>
          <p:cNvPr id="5" name="Изображение 4" descr="waQtQ5cjuhkf_avYO5DqAbTKpb3AL0uNVyfv5Jl6xdzWoXevySpJpKAi4pDQs9DtBX7cKN8L9VITZ-C-boftl7Kh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8200" y="2015490"/>
            <a:ext cx="5174615" cy="388175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Изображение 5" descr="xp1rMXPn-iz2fT-QhsN9wOQR2bib_V4otV_P-meCi13tweSuS-g7sRZWHPgrKA1JZ7TO-JB2-9F4ZZCr7EoMDPUA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25410" y="2015490"/>
            <a:ext cx="2887345" cy="384937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50545" y="513080"/>
            <a:ext cx="10925175" cy="1310640"/>
          </a:xfrm>
          <a:noFill/>
        </p:spPr>
        <p:txBody>
          <a:bodyPr rtlCol="0"/>
          <a:lstStyle/>
          <a:p>
            <a:pPr algn="l"/>
            <a:r>
              <a:rPr lang="ru-RU" sz="4800" dirty="0" smtClean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Игра: </a:t>
            </a:r>
            <a:r>
              <a:rPr lang="ru-RU" sz="480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«</a:t>
            </a:r>
            <a:r>
              <a:rPr lang="ru-RU" sz="4800" dirty="0" smtClean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Кто, </a:t>
            </a:r>
            <a:r>
              <a:rPr lang="ru-RU" sz="480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что ест?»</a:t>
            </a:r>
            <a:endParaRPr lang="en-US" sz="4800" dirty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15929" y="4412973"/>
            <a:ext cx="6560142" cy="1935571"/>
          </a:xfrm>
          <a:noFill/>
        </p:spPr>
        <p:txBody>
          <a:bodyPr rtlCol="0"/>
          <a:lstStyle/>
          <a:p>
            <a:pPr rtl="0"/>
            <a:endParaRPr lang="en-US"/>
          </a:p>
        </p:txBody>
      </p:sp>
      <p:pic>
        <p:nvPicPr>
          <p:cNvPr id="8" name="Изображение 7" descr="PfMDGYjYwwfETCQCTd7dXm5nwUcYmrEpTNQouwz2ij2gOj1roMts5vpPmIlF28DJajTS3WJrPO1uzTxnvg1oVhiv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62265" y="819150"/>
            <a:ext cx="2936875" cy="52203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Изображение 8" descr="GSOYauUGKz1Wnw3WxVhW6G-AF9uQs8nij3YD4lNuyCj492qntGEIWL0meU7R1un9t6NP-iBHgmnh6xhLrbtqe2ef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9519" y="2700655"/>
            <a:ext cx="5674995" cy="327088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noFill/>
        </p:spPr>
        <p:txBody>
          <a:bodyPr rtlCol="0" anchor="ctr">
            <a:noAutofit/>
          </a:bodyPr>
          <a:lstStyle/>
          <a:p>
            <a:r>
              <a:rPr lang="ru-RU" sz="4800" dirty="0" smtClean="0">
                <a:latin typeface="Times New Roman" panose="02020603050405020304" charset="0"/>
                <a:cs typeface="Times New Roman" panose="02020603050405020304" charset="0"/>
              </a:rPr>
              <a:t>Игра: «Шнуровка</a:t>
            </a:r>
            <a:r>
              <a:rPr lang="ru-RU" sz="4800" dirty="0">
                <a:latin typeface="Times New Roman" panose="02020603050405020304" charset="0"/>
                <a:cs typeface="Times New Roman" panose="02020603050405020304" charset="0"/>
              </a:rPr>
              <a:t>»</a:t>
            </a:r>
            <a:endParaRPr lang="en-US" sz="480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2882462" cy="4297678"/>
          </a:xfrm>
          <a:noFill/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endParaRPr lang="en-US"/>
          </a:p>
        </p:txBody>
      </p:sp>
      <p:sp>
        <p:nvSpPr>
          <p:cNvPr id="4" name="Замещающая таблица 3"/>
          <p:cNvSpPr>
            <a:spLocks noGrp="1"/>
          </p:cNvSpPr>
          <p:nvPr>
            <p:ph type="tbl" sz="quarter" idx="13"/>
          </p:nvPr>
        </p:nvSpPr>
        <p:spPr/>
      </p:sp>
      <p:pic>
        <p:nvPicPr>
          <p:cNvPr id="5" name="Изображение 4" descr="uw1ZKlkX2j79D8PbZKk9gi5ClTUQ94rPYQQ2GRVTqKwV9OzgeYV70lxAZPVpzFLQQ33DXxpfblo83oylJfoOt24O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43762" y="1825760"/>
            <a:ext cx="6083935" cy="46685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noFill/>
        </p:spPr>
        <p:txBody>
          <a:bodyPr rtlCol="0" anchor="ctr"/>
          <a:lstStyle/>
          <a:p>
            <a:r>
              <a:rPr lang="ru-RU" sz="4800" dirty="0" smtClean="0">
                <a:latin typeface="Times New Roman" panose="02020603050405020304" charset="0"/>
                <a:cs typeface="Times New Roman" panose="02020603050405020304" charset="0"/>
              </a:rPr>
              <a:t>Игра: «</a:t>
            </a:r>
            <a:r>
              <a:rPr lang="ru-RU" sz="4800" dirty="0" smtClean="0">
                <a:latin typeface="Times New Roman" panose="02020603050405020304" charset="0"/>
                <a:cs typeface="Times New Roman" panose="02020603050405020304" charset="0"/>
              </a:rPr>
              <a:t>Кто, </a:t>
            </a:r>
            <a:r>
              <a:rPr lang="ru-RU" sz="4800" dirty="0">
                <a:latin typeface="Times New Roman" panose="02020603050405020304" charset="0"/>
                <a:cs typeface="Times New Roman" panose="02020603050405020304" charset="0"/>
              </a:rPr>
              <a:t>где живёт?»</a:t>
            </a:r>
            <a:endParaRPr lang="en-US" sz="480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3"/>
          </p:nvPr>
        </p:nvSpPr>
        <p:spPr>
          <a:xfrm>
            <a:off x="838200" y="1825625"/>
            <a:ext cx="6934200" cy="4297680"/>
          </a:xfrm>
          <a:noFill/>
        </p:spPr>
        <p:txBody>
          <a:bodyPr vert="horz" lIns="91440" tIns="45720" rIns="91440" bIns="45720" rtlCol="0" anchor="t">
            <a:normAutofit/>
          </a:bodyPr>
          <a:lstStyle/>
          <a:p>
            <a:pPr lvl="1" rtl="0"/>
            <a:endParaRPr lang="en-US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903029" y="1825625"/>
            <a:ext cx="3450771" cy="4297680"/>
          </a:xfrm>
          <a:noFill/>
        </p:spPr>
        <p:txBody>
          <a:bodyPr rtlCol="0">
            <a:normAutofit/>
          </a:bodyPr>
          <a:lstStyle/>
          <a:p>
            <a:pPr rtl="0"/>
            <a:endParaRPr lang="en-US"/>
          </a:p>
        </p:txBody>
      </p:sp>
      <p:pic>
        <p:nvPicPr>
          <p:cNvPr id="5" name="Изображение 4" descr="NF6S2s9fEcQXhBJNSE0I_tzVJVBF6CrCPGQcKi1zT1z8mnx7cancE4W9van4sL8FG61TBhuqPSPXt_CP34rGEOdH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40600" y="1844040"/>
            <a:ext cx="3145155" cy="45396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Изображение 5" descr="paoCppBfOIdlHS_JFYgbLUs6dmx0jbJgY5dVbc3yn4S_Fb7d7cP9_s9kMl7SqjCGLe8rB6k-NuaQBLHw6IunE4sJ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4033"/>
          <a:stretch/>
        </p:blipFill>
        <p:spPr>
          <a:xfrm>
            <a:off x="1196152" y="2144635"/>
            <a:ext cx="3762252" cy="39384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noFill/>
        </p:spPr>
        <p:txBody>
          <a:bodyPr rtlCol="0" anchor="ctr"/>
          <a:lstStyle/>
          <a:p>
            <a:pPr algn="ctr"/>
            <a:r>
              <a:rPr lang="ru-RU" sz="4800" dirty="0" smtClean="0">
                <a:latin typeface="Times New Roman" panose="02020603050405020304" charset="0"/>
                <a:cs typeface="Times New Roman" panose="02020603050405020304" charset="0"/>
              </a:rPr>
              <a:t>Игра: </a:t>
            </a:r>
            <a:r>
              <a:rPr lang="ru-RU" sz="4800" dirty="0">
                <a:latin typeface="Times New Roman" panose="02020603050405020304" charset="0"/>
                <a:cs typeface="Times New Roman" panose="02020603050405020304" charset="0"/>
              </a:rPr>
              <a:t>«Магнитный </a:t>
            </a:r>
            <a:r>
              <a:rPr lang="ru-RU" sz="4800" dirty="0" smtClean="0">
                <a:latin typeface="Times New Roman" panose="02020603050405020304" charset="0"/>
                <a:cs typeface="Times New Roman" panose="02020603050405020304" charset="0"/>
              </a:rPr>
              <a:t>лабиринт»</a:t>
            </a:r>
            <a:endParaRPr lang="en-US" sz="480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Замещающая таблица 2"/>
          <p:cNvSpPr>
            <a:spLocks noGrp="1"/>
          </p:cNvSpPr>
          <p:nvPr>
            <p:ph type="tbl" sz="quarter" idx="13"/>
          </p:nvPr>
        </p:nvSpPr>
        <p:spPr/>
      </p:sp>
      <p:pic>
        <p:nvPicPr>
          <p:cNvPr id="5" name="Изображение 4" descr="85Qn-d3WWLEo-buwux4ewIJ3X2qdFDFVtmfO6riNhNELJLP7LuWyqK1KzvoHZvAAmhI840oVdgbVTRspzx_qzSEW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006" y="1678898"/>
            <a:ext cx="4795446" cy="47293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ользовательская">
  <a:themeElements>
    <a:clrScheme name="TM78504181">
      <a:dk1>
        <a:srgbClr val="000000"/>
      </a:dk1>
      <a:lt1>
        <a:srgbClr val="FFFFFF"/>
      </a:lt1>
      <a:dk2>
        <a:srgbClr val="FFF8F4"/>
      </a:dk2>
      <a:lt2>
        <a:srgbClr val="E8E8E8"/>
      </a:lt2>
      <a:accent1>
        <a:srgbClr val="EE7660"/>
      </a:accent1>
      <a:accent2>
        <a:srgbClr val="4D90EF"/>
      </a:accent2>
      <a:accent3>
        <a:srgbClr val="5B5160"/>
      </a:accent3>
      <a:accent4>
        <a:srgbClr val="2BC2B4"/>
      </a:accent4>
      <a:accent5>
        <a:srgbClr val="C097F8"/>
      </a:accent5>
      <a:accent6>
        <a:srgbClr val="FF9413"/>
      </a:accent6>
      <a:hlink>
        <a:srgbClr val="467886"/>
      </a:hlink>
      <a:folHlink>
        <a:srgbClr val="96607D"/>
      </a:folHlink>
    </a:clrScheme>
    <a:fontScheme name="Custom 49">
      <a:majorFont>
        <a:latin typeface="Tw Cen MT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285E733-8340-4FDD-A6FC-B22F1B75E4E2}">
  <ds:schemaRefs/>
</ds:datastoreItem>
</file>

<file path=customXml/itemProps2.xml><?xml version="1.0" encoding="utf-8"?>
<ds:datastoreItem xmlns:ds="http://schemas.openxmlformats.org/officeDocument/2006/customXml" ds:itemID="{A3165DE6-2DCE-44FC-94B7-A499559DBF88}">
  <ds:schemaRefs/>
</ds:datastoreItem>
</file>

<file path=customXml/itemProps3.xml><?xml version="1.0" encoding="utf-8"?>
<ds:datastoreItem xmlns:ds="http://schemas.openxmlformats.org/officeDocument/2006/customXml" ds:itemID="{67FFD73E-D96B-4428-99CD-717A4897D3B4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94</Words>
  <Application>Microsoft Office PowerPoint</Application>
  <PresentationFormat>Произвольный</PresentationFormat>
  <Paragraphs>23</Paragraphs>
  <Slides>10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Пользовательская</vt:lpstr>
      <vt:lpstr>Использование сенсорного коврика в период адаптации для детей раннего возраста   Коровина Екатерина Андреевна, воспитатель</vt:lpstr>
      <vt:lpstr>Сенсорный коврик</vt:lpstr>
      <vt:lpstr>Презентация PowerPoint</vt:lpstr>
      <vt:lpstr>Игра: «Покажи, где находится животное и назови его?»</vt:lpstr>
      <vt:lpstr>Игра: «Дракоша Тоша»</vt:lpstr>
      <vt:lpstr>Игра: «Кто, что ест?»</vt:lpstr>
      <vt:lpstr>Игра: «Шнуровка»</vt:lpstr>
      <vt:lpstr>Игра: «Кто, где живёт?»</vt:lpstr>
      <vt:lpstr>Игра: «Магнитный лабиринт»</vt:lpstr>
      <vt:lpstr>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Сенсорный  коврик   автор-разработчик:Коровин Екатерина Андреевна</dc:title>
  <dc:creator/>
  <cp:lastModifiedBy>Оля</cp:lastModifiedBy>
  <cp:revision>9</cp:revision>
  <dcterms:created xsi:type="dcterms:W3CDTF">2025-10-20T16:31:00Z</dcterms:created>
  <dcterms:modified xsi:type="dcterms:W3CDTF">2025-11-14T10:51:45Z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ICV">
    <vt:lpwstr>7FFF23FF4F6E40F69638C2AED9A68ABC_12</vt:lpwstr>
  </property>
  <property fmtid="{D5CDD505-2E9C-101B-9397-08002B2CF9AE}" pid="4" name="KSOProductBuildVer">
    <vt:lpwstr>1049-12.2.0.21179</vt:lpwstr>
  </property>
</Properties>
</file>