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8" r:id="rId4"/>
    <p:sldId id="285" r:id="rId5"/>
    <p:sldId id="286" r:id="rId6"/>
    <p:sldId id="287" r:id="rId7"/>
    <p:sldId id="258" r:id="rId8"/>
    <p:sldId id="280" r:id="rId9"/>
    <p:sldId id="270" r:id="rId10"/>
    <p:sldId id="266" r:id="rId11"/>
    <p:sldId id="288" r:id="rId12"/>
    <p:sldId id="260" r:id="rId13"/>
    <p:sldId id="273" r:id="rId14"/>
    <p:sldId id="277" r:id="rId15"/>
    <p:sldId id="284" r:id="rId16"/>
    <p:sldId id="289" r:id="rId17"/>
    <p:sldId id="290" r:id="rId18"/>
    <p:sldId id="291" r:id="rId19"/>
    <p:sldId id="278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CC0066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456" y="-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F286-904C-4170-B4D4-24B223B066F3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EF19-AE08-4E67-87B2-7A644F56B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595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F286-904C-4170-B4D4-24B223B066F3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EF19-AE08-4E67-87B2-7A644F56B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902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F286-904C-4170-B4D4-24B223B066F3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EF19-AE08-4E67-87B2-7A644F56B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699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F286-904C-4170-B4D4-24B223B066F3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EF19-AE08-4E67-87B2-7A644F56B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885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F286-904C-4170-B4D4-24B223B066F3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EF19-AE08-4E67-87B2-7A644F56B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548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F286-904C-4170-B4D4-24B223B066F3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EF19-AE08-4E67-87B2-7A644F56B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83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F286-904C-4170-B4D4-24B223B066F3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EF19-AE08-4E67-87B2-7A644F56B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748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F286-904C-4170-B4D4-24B223B066F3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EF19-AE08-4E67-87B2-7A644F56B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031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F286-904C-4170-B4D4-24B223B066F3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EF19-AE08-4E67-87B2-7A644F56B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326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F286-904C-4170-B4D4-24B223B066F3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EF19-AE08-4E67-87B2-7A644F56B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502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F286-904C-4170-B4D4-24B223B066F3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EF19-AE08-4E67-87B2-7A644F56B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593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CF286-904C-4170-B4D4-24B223B066F3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EEF19-AE08-4E67-87B2-7A644F56B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308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microsoft.com/office/2007/relationships/hdphoto" Target="../media/hdphoto1.wdp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5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188641"/>
            <a:ext cx="7772400" cy="936103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развития ребенка – детский сад № 9 муниципального образования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Щербиновский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станица Старощербиновская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3645024"/>
            <a:ext cx="8352928" cy="2376264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ru-RU" sz="2400" b="1" dirty="0" smtClean="0">
                <a:solidFill>
                  <a:srgbClr val="CC0066"/>
                </a:solidFill>
                <a:latin typeface="Times New Roman"/>
                <a:ea typeface="Calibri"/>
                <a:cs typeface="Times New Roman"/>
              </a:rPr>
              <a:t>«Использование детского творчества в оформлении образовательной среды детского сада»</a:t>
            </a:r>
          </a:p>
          <a:p>
            <a:pPr>
              <a:lnSpc>
                <a:spcPct val="115000"/>
              </a:lnSpc>
            </a:pPr>
            <a:endParaRPr lang="ru-RU" sz="2400" b="1" dirty="0" smtClean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дополнительного образования</a:t>
            </a:r>
          </a:p>
          <a:p>
            <a:pPr algn="r"/>
            <a:r>
              <a:rPr lang="ru-RU" sz="2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Приходько Евгения </a:t>
            </a:r>
            <a:r>
              <a:rPr lang="ru-RU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лександровна</a:t>
            </a:r>
            <a:endParaRPr lang="ru-RU" sz="2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905" y="1196752"/>
            <a:ext cx="2808312" cy="2376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722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5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283152" cy="115212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августовская конференция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педагогической общественности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pic>
        <p:nvPicPr>
          <p:cNvPr id="2050" name="Picture 2" descr="C:\Users\Xakep\Desktop\5 сад выступление\20240829_09475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0"/>
          <a:stretch/>
        </p:blipFill>
        <p:spPr bwMode="auto">
          <a:xfrm>
            <a:off x="4427984" y="1081185"/>
            <a:ext cx="3552395" cy="2184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Xakep\Desktop\Говорящая среда педсовет\20230922_14271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8" b="2656"/>
          <a:stretch/>
        </p:blipFill>
        <p:spPr bwMode="auto">
          <a:xfrm>
            <a:off x="2468943" y="3266176"/>
            <a:ext cx="6502620" cy="3309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Xakep\Desktop\Говорящая среда педсовет\20240419_14521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2" r="6596"/>
          <a:stretch/>
        </p:blipFill>
        <p:spPr bwMode="auto">
          <a:xfrm rot="5400000">
            <a:off x="-224794" y="3804896"/>
            <a:ext cx="3155226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Xakep\Desktop\Говорящая среда педсовет\20230723_13044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03626"/>
            <a:ext cx="2856317" cy="21422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86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5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Надписи </a:t>
            </a:r>
            <a:r>
              <a:rPr lang="ru-RU" sz="2400" b="1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обозначения</a:t>
            </a:r>
            <a:endParaRPr lang="ru-RU" dirty="0"/>
          </a:p>
        </p:txBody>
      </p:sp>
      <p:pic>
        <p:nvPicPr>
          <p:cNvPr id="4" name="Picture 2" descr="C:\Users\Xakep\Desktop\Говорящая среда педсовет\20231211_1357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44290" y="1906557"/>
            <a:ext cx="4894667" cy="3671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Xakep\Desktop\Говорящая среда педсовет\20240419_15153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0" t="9513" b="10267"/>
          <a:stretch/>
        </p:blipFill>
        <p:spPr bwMode="auto">
          <a:xfrm>
            <a:off x="4644008" y="1294723"/>
            <a:ext cx="3546361" cy="23723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Xakep\Desktop\Говорящая среда педсовет\20231211_1358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667026"/>
            <a:ext cx="3842158" cy="28816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10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5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88641"/>
            <a:ext cx="8204448" cy="115212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Календарь интересных дат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Xakep\Desktop\Говорящая среда педсовет\20231103_1559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4414" y="1763814"/>
            <a:ext cx="5112569" cy="38344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Xakep\Desktop\Говорящая среда педсовет\20240304_1620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79912" y="1844825"/>
            <a:ext cx="5184578" cy="3888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60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5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355160" cy="1143000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Календарь служит отличным инструментом для обсуждения и активного вовлечения детей в мир праздников</a:t>
            </a:r>
          </a:p>
        </p:txBody>
      </p:sp>
      <p:pic>
        <p:nvPicPr>
          <p:cNvPr id="3074" name="Picture 2" descr="C:\Users\Xakep\Desktop\5 сад выступление\20250129_1605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74" y="1596036"/>
            <a:ext cx="3264363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Xakep\Desktop\5 сад выступление\20241007_16221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7" t="17750"/>
          <a:stretch/>
        </p:blipFill>
        <p:spPr bwMode="auto">
          <a:xfrm>
            <a:off x="5509414" y="1659408"/>
            <a:ext cx="3369124" cy="2345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Xakep\Desktop\5 сад выступление\20250212_16550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00"/>
          <a:stretch/>
        </p:blipFill>
        <p:spPr bwMode="auto">
          <a:xfrm>
            <a:off x="315593" y="4114736"/>
            <a:ext cx="4256161" cy="21930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D:\ДО\Интересно знать\Марине Валерьевне на сайт\Подарю сердечко МАМЕ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03"/>
          <a:stretch/>
        </p:blipFill>
        <p:spPr bwMode="auto">
          <a:xfrm>
            <a:off x="5096731" y="4114736"/>
            <a:ext cx="3802483" cy="21930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D:\ДО\Интересно знать\Марине Валерьевне на сайт\елка из вторсырья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777" y="1604725"/>
            <a:ext cx="1865637" cy="24875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10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5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Опросники</a:t>
            </a:r>
            <a:endParaRPr lang="ru-RU" sz="2400" dirty="0"/>
          </a:p>
        </p:txBody>
      </p:sp>
      <p:pic>
        <p:nvPicPr>
          <p:cNvPr id="4100" name="Picture 4" descr="C:\Users\Xakep\Desktop\Говорящая среда педсовет\20231211_1359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2" t="7862" r="9774" b="15154"/>
          <a:stretch/>
        </p:blipFill>
        <p:spPr bwMode="auto">
          <a:xfrm rot="5400000">
            <a:off x="49018" y="2047326"/>
            <a:ext cx="5112568" cy="35554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Xakep\Desktop\5 сад выступление\20250128_1251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018" y="1262854"/>
            <a:ext cx="3384375" cy="53248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95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1" y="0"/>
            <a:ext cx="91435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Коллективные работы</a:t>
            </a:r>
            <a:endParaRPr lang="ru-RU" dirty="0"/>
          </a:p>
        </p:txBody>
      </p:sp>
      <p:pic>
        <p:nvPicPr>
          <p:cNvPr id="5123" name="Picture 3" descr="C:\Users\Xakep\Desktop\5 сад выступление\20250214_1245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72960" y="3361229"/>
            <a:ext cx="3734335" cy="28007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Xakep\Desktop\5 сад выступление\uieH4ELGlU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2808312" cy="3744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Xakep\Desktop\5 сад выступление\Y4wJ9Nb0ft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68" b="-6817"/>
          <a:stretch/>
        </p:blipFill>
        <p:spPr bwMode="auto">
          <a:xfrm>
            <a:off x="5076056" y="1196752"/>
            <a:ext cx="3951536" cy="24849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464" y="1421338"/>
            <a:ext cx="1466119" cy="1240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Xakep\Desktop\1 сад выступление\20240917_16175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3" t="27772" r="6859" b="11901"/>
          <a:stretch/>
        </p:blipFill>
        <p:spPr bwMode="auto">
          <a:xfrm>
            <a:off x="5101287" y="3681741"/>
            <a:ext cx="3901073" cy="26614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27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1" y="0"/>
            <a:ext cx="91435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Xakep\Desktop\5 сад выступление\20250220_1310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2" y="944724"/>
            <a:ext cx="8835217" cy="4968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"/>
            <a:ext cx="1677899" cy="944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647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" y="0"/>
            <a:ext cx="91435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Оформляем территорию ДОУ</a:t>
            </a:r>
            <a:endParaRPr lang="ru-RU" dirty="0"/>
          </a:p>
        </p:txBody>
      </p:sp>
      <p:pic>
        <p:nvPicPr>
          <p:cNvPr id="4" name="Рисунок 3" descr="D:\ДО 22-23\Правила Арт студии\20230614_12134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212" y="1111904"/>
            <a:ext cx="3456384" cy="2555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:\ДО 22-23\Правила Арт студии\20230614_12113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14025"/>
            <a:ext cx="3207328" cy="2626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Xakep\Desktop\1 сад выступление\20240531_08230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6"/>
          <a:stretch/>
        </p:blipFill>
        <p:spPr bwMode="auto">
          <a:xfrm rot="5400000">
            <a:off x="5330055" y="1334207"/>
            <a:ext cx="2555314" cy="2127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ДО 23-24\Фото дети 2023-24\20220819_08412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1" t="13799" r="4536" b="7771"/>
          <a:stretch/>
        </p:blipFill>
        <p:spPr bwMode="auto">
          <a:xfrm>
            <a:off x="748499" y="3838776"/>
            <a:ext cx="4030696" cy="26019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77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02" y="19767"/>
            <a:ext cx="91435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Xakep\Desktop\1 сад выступление\IMG-20241007-WA006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0"/>
          <a:stretch/>
        </p:blipFill>
        <p:spPr bwMode="auto">
          <a:xfrm>
            <a:off x="1327032" y="1340768"/>
            <a:ext cx="6403046" cy="44387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ьная выноска 4"/>
          <p:cNvSpPr/>
          <p:nvPr/>
        </p:nvSpPr>
        <p:spPr>
          <a:xfrm rot="1472640">
            <a:off x="7044888" y="1663362"/>
            <a:ext cx="1712293" cy="107469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активность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ьная выноска 6"/>
          <p:cNvSpPr/>
          <p:nvPr/>
        </p:nvSpPr>
        <p:spPr>
          <a:xfrm rot="21168209">
            <a:off x="5180695" y="900524"/>
            <a:ext cx="1849435" cy="1108536"/>
          </a:xfrm>
          <a:prstGeom prst="wedgeEllipse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самооценки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вальная выноска 7"/>
          <p:cNvSpPr/>
          <p:nvPr/>
        </p:nvSpPr>
        <p:spPr>
          <a:xfrm rot="20991853" flipH="1">
            <a:off x="2839026" y="728534"/>
            <a:ext cx="2154788" cy="1224469"/>
          </a:xfrm>
          <a:prstGeom prst="wedgeEllipseCallou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эстетического вкуса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вальная выноска 8"/>
          <p:cNvSpPr/>
          <p:nvPr/>
        </p:nvSpPr>
        <p:spPr>
          <a:xfrm rot="19551578" flipH="1">
            <a:off x="671972" y="1546456"/>
            <a:ext cx="1887361" cy="125224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атмосферы уюта и комфорта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ьная выноска 9"/>
          <p:cNvSpPr/>
          <p:nvPr/>
        </p:nvSpPr>
        <p:spPr>
          <a:xfrm rot="1472640">
            <a:off x="7077167" y="3304228"/>
            <a:ext cx="1979336" cy="1288203"/>
          </a:xfrm>
          <a:prstGeom prst="wedgeEllipseCallou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Демонстрация достижений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вальная выноска 10"/>
          <p:cNvSpPr/>
          <p:nvPr/>
        </p:nvSpPr>
        <p:spPr>
          <a:xfrm rot="19472359" flipH="1">
            <a:off x="-65125" y="3396048"/>
            <a:ext cx="2010021" cy="1288733"/>
          </a:xfrm>
          <a:prstGeom prst="wedgeEllipse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развивающей среды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18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5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194421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r>
              <a:rPr lang="ru-RU" sz="3600" b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3600" b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внимание.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Творческих успехов!</a:t>
            </a:r>
            <a:endParaRPr lang="ru-RU" sz="3600" b="1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Xakep\Desktop\1 сад выступление\a0b0134b-95de-4d5f-ad06-17add3429fb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126" y="2708920"/>
            <a:ext cx="3865836" cy="312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5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5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121014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Детское творчество – это способ самовыражения дошкольников, который позволяет им проявить свои мысли, чувства и идеи. </a:t>
            </a:r>
          </a:p>
        </p:txBody>
      </p:sp>
      <p:pic>
        <p:nvPicPr>
          <p:cNvPr id="1026" name="Picture 2" descr="C:\Users\Xakep\Desktop\5 сад выступление\BTuI2erhtW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00808"/>
            <a:ext cx="7296811" cy="4104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33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5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344816" cy="92211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Картинки - правила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Xakep\Desktop\Говорящая среда педсовет\20221205_16535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0" b="15859"/>
          <a:stretch/>
        </p:blipFill>
        <p:spPr bwMode="auto">
          <a:xfrm>
            <a:off x="275772" y="1225862"/>
            <a:ext cx="4916401" cy="24911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Xakep\Desktop\Говорящая среда педсовет\20231211_16402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9" b="33105"/>
          <a:stretch/>
        </p:blipFill>
        <p:spPr bwMode="auto">
          <a:xfrm>
            <a:off x="1508877" y="3789040"/>
            <a:ext cx="6119896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Xakep\Desktop\Говорящая среда педсовет\20221205_16530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5" t="28343" r="4922"/>
          <a:stretch/>
        </p:blipFill>
        <p:spPr bwMode="auto">
          <a:xfrm>
            <a:off x="5364088" y="1325664"/>
            <a:ext cx="3320059" cy="2388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78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9" y="-11109"/>
            <a:ext cx="91435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</a:t>
            </a:r>
            <a:r>
              <a:rPr lang="ru-RU" sz="2400" b="1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спуске и подъеме по лестнице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85" y="1556792"/>
            <a:ext cx="3888432" cy="4546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D:\ДО 22-23\Правила Арт студии\20220803_16215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8" t="10268" r="18372" b="11831"/>
          <a:stretch/>
        </p:blipFill>
        <p:spPr bwMode="auto">
          <a:xfrm rot="5400000">
            <a:off x="3909074" y="1204691"/>
            <a:ext cx="3401896" cy="33721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ДО 22-23\Правила Арт студии\20220803_16220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35" t="9617" r="16360" b="4333"/>
          <a:stretch/>
        </p:blipFill>
        <p:spPr bwMode="auto">
          <a:xfrm rot="5400000">
            <a:off x="5814397" y="3696492"/>
            <a:ext cx="2963437" cy="27164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0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9" y="-11109"/>
            <a:ext cx="91435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Места для </a:t>
            </a:r>
            <a:r>
              <a:rPr lang="ru-RU" sz="2400" b="1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публикации в Арт-студии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04664"/>
            <a:ext cx="1149688" cy="97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Xakep\Desktop\5 сад выступление\20241219_1655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63" y="1377677"/>
            <a:ext cx="3859913" cy="5146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Xakep\Desktop\5 сад выступление\20240920_1518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47498" y="2011746"/>
            <a:ext cx="5072555" cy="38044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3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9" y="-11109"/>
            <a:ext cx="91435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Места для публикации </a:t>
            </a:r>
            <a:r>
              <a:rPr lang="ru-RU" sz="2400" b="1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коридоре</a:t>
            </a:r>
            <a:endParaRPr lang="ru-RU" dirty="0"/>
          </a:p>
        </p:txBody>
      </p:sp>
      <p:pic>
        <p:nvPicPr>
          <p:cNvPr id="4098" name="Picture 2" descr="C:\Users\Xakep\Desktop\5 сад выступление\20240723_1656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78154" y="1782763"/>
            <a:ext cx="5264157" cy="39481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Xakep\Desktop\5 сад выступление\20250224_1442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54296" y="1782764"/>
            <a:ext cx="5264155" cy="39481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88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5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332657"/>
            <a:ext cx="5832648" cy="100811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Арт-объекты</a:t>
            </a:r>
          </a:p>
        </p:txBody>
      </p:sp>
      <p:pic>
        <p:nvPicPr>
          <p:cNvPr id="7" name="Picture 2" descr="C:\Users\Xakep\Desktop\Говорящая среда педсовет\20231023_1651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20521" y="1810408"/>
            <a:ext cx="5280586" cy="3960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Xakep\Desktop\Говорящая среда педсовет\20231211_1357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59072" y="1832319"/>
            <a:ext cx="5255548" cy="39416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02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" y="0"/>
            <a:ext cx="91435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Xakep\Desktop\5 сад выступление\20240917_1641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88455"/>
            <a:ext cx="3312368" cy="25818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Xakep\Desktop\5 сад выступление\20250127_1443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73016"/>
            <a:ext cx="3771008" cy="2828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Xakep\Desktop\5 сад выступление\20250219_16164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71"/>
          <a:stretch/>
        </p:blipFill>
        <p:spPr bwMode="auto">
          <a:xfrm rot="5400000">
            <a:off x="4953286" y="177111"/>
            <a:ext cx="3240360" cy="32828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Xakep\Desktop\5 сад выступление\piB1YthFgm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054742"/>
            <a:ext cx="2673125" cy="3564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5" r="14575"/>
          <a:stretch/>
        </p:blipFill>
        <p:spPr bwMode="auto">
          <a:xfrm>
            <a:off x="3707904" y="3356992"/>
            <a:ext cx="1127051" cy="944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944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5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332656"/>
            <a:ext cx="5472608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«Игры своими руками»</a:t>
            </a:r>
          </a:p>
        </p:txBody>
      </p:sp>
      <p:pic>
        <p:nvPicPr>
          <p:cNvPr id="4" name="Picture 2" descr="C:\Users\Xakep\Desktop\Говорящая среда педсовет\20231204_1347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30" y="1100292"/>
            <a:ext cx="3552395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Xakep\Desktop\Говорящая среда педсовет\20231130_1622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756" y="1191049"/>
            <a:ext cx="3552395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Xakep\Desktop\Говорящая среда педсовет\20240119_1635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30" y="3764587"/>
            <a:ext cx="3710082" cy="28458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Xakep\Desktop\Говорящая среда педсовет\20231201_13454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03337" y="4223132"/>
            <a:ext cx="2889231" cy="21669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317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1018</TotalTime>
  <Words>124</Words>
  <Application>Microsoft Office PowerPoint</Application>
  <PresentationFormat>Экран (4:3)</PresentationFormat>
  <Paragraphs>26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Муниципальное бюджетное дошкольное образовательное учреждение центр развития ребенка – детский сад № 9 муниципального образования Щербиновский район станица Старощербиновская</vt:lpstr>
      <vt:lpstr>Детское творчество – это способ самовыражения дошкольников, который позволяет им проявить свои мысли, чувства и идеи. </vt:lpstr>
      <vt:lpstr>     Картинки - правила</vt:lpstr>
      <vt:lpstr> Правила при спуске и подъеме по лестнице</vt:lpstr>
      <vt:lpstr>Места для публикации в Арт-студии</vt:lpstr>
      <vt:lpstr>Места для публикации в коридоре</vt:lpstr>
      <vt:lpstr>    Арт-объекты</vt:lpstr>
      <vt:lpstr>Презентация PowerPoint</vt:lpstr>
      <vt:lpstr>        «Игры своими руками»</vt:lpstr>
      <vt:lpstr>Муниципальная августовская конференция педагогической общественности 2024 года</vt:lpstr>
      <vt:lpstr>Надписи - обозначения</vt:lpstr>
      <vt:lpstr>Календарь интересных дат</vt:lpstr>
      <vt:lpstr>Календарь служит отличным инструментом для обсуждения и активного вовлечения детей в мир праздников</vt:lpstr>
      <vt:lpstr>Опросники</vt:lpstr>
      <vt:lpstr>Коллективные работы</vt:lpstr>
      <vt:lpstr>Презентация PowerPoint</vt:lpstr>
      <vt:lpstr>Оформляем территорию ДОУ</vt:lpstr>
      <vt:lpstr>Презентация PowerPoint</vt:lpstr>
      <vt:lpstr>Спасибо за внимание.  Творческих успехов!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Xakep</dc:creator>
  <cp:lastModifiedBy>Xakep</cp:lastModifiedBy>
  <cp:revision>86</cp:revision>
  <dcterms:created xsi:type="dcterms:W3CDTF">2022-06-06T18:13:04Z</dcterms:created>
  <dcterms:modified xsi:type="dcterms:W3CDTF">2025-02-25T17:13:05Z</dcterms:modified>
</cp:coreProperties>
</file>