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8" r:id="rId6"/>
    <p:sldId id="259" r:id="rId7"/>
    <p:sldId id="264" r:id="rId8"/>
    <p:sldId id="261" r:id="rId9"/>
    <p:sldId id="265" r:id="rId10"/>
    <p:sldId id="262" r:id="rId11"/>
    <p:sldId id="267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29" autoAdjust="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B174-DD49-420A-A8BE-47094F99812C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E4D3-6990-44B6-A1E0-1DAE840A7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794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B174-DD49-420A-A8BE-47094F99812C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E4D3-6990-44B6-A1E0-1DAE840A7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3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B174-DD49-420A-A8BE-47094F99812C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E4D3-6990-44B6-A1E0-1DAE840A7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82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B174-DD49-420A-A8BE-47094F99812C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E4D3-6990-44B6-A1E0-1DAE840A7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027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B174-DD49-420A-A8BE-47094F99812C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E4D3-6990-44B6-A1E0-1DAE840A7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291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B174-DD49-420A-A8BE-47094F99812C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E4D3-6990-44B6-A1E0-1DAE840A7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31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B174-DD49-420A-A8BE-47094F99812C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E4D3-6990-44B6-A1E0-1DAE840A7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74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B174-DD49-420A-A8BE-47094F99812C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E4D3-6990-44B6-A1E0-1DAE840A7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12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B174-DD49-420A-A8BE-47094F99812C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E4D3-6990-44B6-A1E0-1DAE840A7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50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B174-DD49-420A-A8BE-47094F99812C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E4D3-6990-44B6-A1E0-1DAE840A7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75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B174-DD49-420A-A8BE-47094F99812C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E4D3-6990-44B6-A1E0-1DAE840A7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05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9B174-DD49-420A-A8BE-47094F99812C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7E4D3-6990-44B6-A1E0-1DAE840A7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57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37"/>
            <a:ext cx="11926497" cy="67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2700" y="1485899"/>
            <a:ext cx="700425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3200" b="1" i="1" dirty="0" smtClean="0">
              <a:solidFill>
                <a:srgbClr val="0066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b="1" i="1" dirty="0" smtClean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«Развитие 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познавательно – исследовательской деятельности </a:t>
            </a:r>
            <a:r>
              <a:rPr lang="ru-RU" sz="3200" b="1" i="1" dirty="0" smtClean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младших дошкольников через экспериментальную деятельность»</a:t>
            </a:r>
          </a:p>
          <a:p>
            <a:pPr>
              <a:spcAft>
                <a:spcPts val="0"/>
              </a:spcAft>
            </a:pPr>
            <a:endParaRPr lang="ru-RU" sz="32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32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49328" y="3105835"/>
            <a:ext cx="66810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Бессалаева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Юлия Николаевна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68500" y="766714"/>
            <a:ext cx="75884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муниципального образования Динской район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сад № 5»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Picture backgrou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4305300"/>
            <a:ext cx="3175000" cy="167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214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4931"/>
            <a:ext cx="11926497" cy="663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21257" y="1017348"/>
            <a:ext cx="2846211" cy="28793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" y="1020204"/>
            <a:ext cx="2721396" cy="27399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201">
            <a:off x="884052" y="2899651"/>
            <a:ext cx="2945420" cy="3167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08133" y="2874527"/>
            <a:ext cx="3424316" cy="304766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66714" y="435429"/>
            <a:ext cx="62293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ДОМАШНЕЕ ЗАДАНИЕ</a:t>
            </a:r>
            <a:endParaRPr lang="ru-RU" sz="3200" b="1" dirty="0">
              <a:ln w="0"/>
              <a:solidFill>
                <a:srgbClr val="00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7663541" y="595086"/>
            <a:ext cx="29609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      РЕЗУЛЬТАТ</a:t>
            </a:r>
            <a:endParaRPr lang="ru-RU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73257" y="1331895"/>
            <a:ext cx="3929742" cy="536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формируются навыки совместной продуктивной деятельности родителей с детьми;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закрепляются,  полученные знания в детском саду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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появляются новые идеи для экспериментов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укрепляется взаимодействие  детского сада 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семьи.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82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59419"/>
            <a:ext cx="11926497" cy="663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886" y="551544"/>
            <a:ext cx="78377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НАШИ ДОСТИЖЕНИЯ</a:t>
            </a:r>
            <a:endParaRPr lang="ru-RU" sz="3200" b="1" dirty="0">
              <a:ln w="0"/>
              <a:solidFill>
                <a:srgbClr val="00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5100" y="1714500"/>
            <a:ext cx="5245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0"/>
              <a:solidFill>
                <a:srgbClr val="00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886" y="1136319"/>
            <a:ext cx="101745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«Чем больше ребёнок видел, слышал, переживал, чем больше он знает и усвоил в своём опыте, тем значительнее и продуктивнее при других равных условиях будет его творческая деятельность».         Л. С. Выготский</a:t>
            </a:r>
            <a:endParaRPr lang="ru-RU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user\Downloads\Screenshot_20250620-100027_VK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31866" r="4630" b="28547"/>
          <a:stretch/>
        </p:blipFill>
        <p:spPr bwMode="auto">
          <a:xfrm>
            <a:off x="1085540" y="2481944"/>
            <a:ext cx="4159560" cy="3585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06920" y="2529227"/>
            <a:ext cx="4886480" cy="3490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176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3" y="174959"/>
            <a:ext cx="11926497" cy="663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76" y="828618"/>
            <a:ext cx="10038750" cy="511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88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37"/>
            <a:ext cx="11926497" cy="67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46500" y="508000"/>
            <a:ext cx="80657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8740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«Люди, научившиеся…. наблюдениям и опытам, приобретают способность сами ставить вопросы и получать на них фактические ответы, оказываясь на более высоком умственном и нравственном уровне в сравнении с теми, кто такой школы не прошёл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1348740"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Е. Тимирязев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33928" y="3637027"/>
            <a:ext cx="7360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.pinimg.com/736x/1c/c9/75/1cc975c777fba6bed11250301303948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8"/>
          <a:stretch/>
        </p:blipFill>
        <p:spPr>
          <a:xfrm>
            <a:off x="1020266" y="863600"/>
            <a:ext cx="3872978" cy="490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8" b="18725"/>
          <a:stretch/>
        </p:blipFill>
        <p:spPr>
          <a:xfrm>
            <a:off x="5295900" y="2971800"/>
            <a:ext cx="2540000" cy="279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4" r="3694" b="26865"/>
          <a:stretch/>
        </p:blipFill>
        <p:spPr>
          <a:xfrm>
            <a:off x="8315585" y="3530600"/>
            <a:ext cx="2222500" cy="2215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4344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0375" y="330597"/>
            <a:ext cx="109823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познавательных интересов, исследовательского типа мышления, формирование представлений у детей об окружающем мире через практические действия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98500" y="1453067"/>
            <a:ext cx="7061200" cy="5058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представление о физических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свойствах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явлениях окружающего мира;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знакомить детей с различными исследовательскими методами;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личностные качества: целеустремлённость, настойчивость, решительность;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 самостоятельность, дружелюбие, взаимную поддержку;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стимулировать познавательную активность и любознательность, поддерживать инициативу;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развитию наблюдательности.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46155" y="1948657"/>
            <a:ext cx="4229100" cy="3760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686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7"/>
            <a:ext cx="11926497" cy="657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558846"/>
            <a:ext cx="4340198" cy="29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35539" y="543946"/>
            <a:ext cx="2981187" cy="3010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43174" y="567343"/>
            <a:ext cx="2981186" cy="2964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40034"/>
            <a:ext cx="3545310" cy="2773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256" y="3540034"/>
            <a:ext cx="3444240" cy="2753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442" y="3563421"/>
            <a:ext cx="3274423" cy="2730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824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49564"/>
            <a:ext cx="11926497" cy="663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3600" y="520700"/>
            <a:ext cx="1043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ЭКСПЕРИМЕНТЫ С ПРЕДМЕТАМИ РУКОТВОРНОГО МИРА</a:t>
            </a:r>
            <a:endParaRPr lang="ru-RU" sz="3200" b="1" dirty="0">
              <a:ln w="0"/>
              <a:solidFill>
                <a:srgbClr val="00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3" r="1463" b="8911"/>
          <a:stretch/>
        </p:blipFill>
        <p:spPr>
          <a:xfrm>
            <a:off x="933450" y="3759200"/>
            <a:ext cx="3486150" cy="2428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9267" y="2615345"/>
            <a:ext cx="3850783" cy="3090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722" y="2235204"/>
            <a:ext cx="3289178" cy="3952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t="1187" r="17770" b="-2633"/>
          <a:stretch/>
        </p:blipFill>
        <p:spPr>
          <a:xfrm rot="5400000">
            <a:off x="1594248" y="629053"/>
            <a:ext cx="2164550" cy="3486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4779407" y="1105475"/>
            <a:ext cx="65235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Детям всегда свойственно познавательное любопытство, желание узнавать, что – то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новое.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0820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8" y="119729"/>
            <a:ext cx="12044088" cy="673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70" y="1133414"/>
            <a:ext cx="3437068" cy="2486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951" y="1133415"/>
            <a:ext cx="3436408" cy="2423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43827" r="39074"/>
          <a:stretch/>
        </p:blipFill>
        <p:spPr>
          <a:xfrm rot="5400000">
            <a:off x="1241836" y="3316798"/>
            <a:ext cx="2575335" cy="3437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952" y="3747663"/>
            <a:ext cx="3436408" cy="2575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515292" y="548640"/>
            <a:ext cx="986245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ИССЛЕДОВАНИЕ СВОЙСТВ ПРИРОДНЫХ МАТЕРИАЛОВ</a:t>
            </a:r>
            <a:endParaRPr lang="ru-RU" sz="3200" b="1" cap="none" spc="0" dirty="0">
              <a:ln w="0"/>
              <a:solidFill>
                <a:srgbClr val="00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040" y="1149335"/>
            <a:ext cx="2901709" cy="340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041" y="4767878"/>
            <a:ext cx="2901708" cy="16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48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4931"/>
            <a:ext cx="11926497" cy="663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82"/>
          <a:stretch/>
        </p:blipFill>
        <p:spPr>
          <a:xfrm>
            <a:off x="908514" y="530416"/>
            <a:ext cx="3651846" cy="2728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1" t="-472" r="741" b="8465"/>
          <a:stretch/>
        </p:blipFill>
        <p:spPr>
          <a:xfrm>
            <a:off x="4805540" y="594064"/>
            <a:ext cx="2844585" cy="2665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14" y="3573892"/>
            <a:ext cx="2937772" cy="2436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236" y="3573894"/>
            <a:ext cx="3803126" cy="2582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44"/>
          <a:stretch/>
        </p:blipFill>
        <p:spPr>
          <a:xfrm rot="5400000">
            <a:off x="8270981" y="218388"/>
            <a:ext cx="2665329" cy="3416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0" r="16418"/>
          <a:stretch/>
        </p:blipFill>
        <p:spPr>
          <a:xfrm rot="5400000">
            <a:off x="8576161" y="3420910"/>
            <a:ext cx="2606976" cy="2864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994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88900"/>
            <a:ext cx="120015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0" y="653144"/>
            <a:ext cx="3162300" cy="2648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04457" y="653143"/>
            <a:ext cx="3307428" cy="2648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04456" y="3524250"/>
            <a:ext cx="3436244" cy="2779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04" y="1802163"/>
            <a:ext cx="3660005" cy="4361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744004" y="653144"/>
            <a:ext cx="3551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ОПЫТЫ С ВОДОЙ</a:t>
            </a:r>
            <a:endParaRPr lang="ru-RU" sz="3200" b="1" dirty="0">
              <a:ln w="0"/>
              <a:solidFill>
                <a:srgbClr val="00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18500" y="3524250"/>
            <a:ext cx="3111382" cy="2779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078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4931"/>
            <a:ext cx="11926497" cy="663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0238">
            <a:off x="7870604" y="701136"/>
            <a:ext cx="3127363" cy="2806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2" t="7483" r="12512" b="16401"/>
          <a:stretch/>
        </p:blipFill>
        <p:spPr>
          <a:xfrm rot="5400000">
            <a:off x="4001660" y="2259951"/>
            <a:ext cx="4114709" cy="2831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6" t="9722" b="33056"/>
          <a:stretch/>
        </p:blipFill>
        <p:spPr>
          <a:xfrm rot="21397965">
            <a:off x="897993" y="1771093"/>
            <a:ext cx="3331222" cy="422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9492342" y="3647575"/>
            <a:ext cx="1892217" cy="25881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647576"/>
            <a:ext cx="2119086" cy="25661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3155" y="444913"/>
            <a:ext cx="68017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РОДИТЕЛИ – ПЕРВЫЕ ПОМОШНИКИ И АКТИВНЫЕ УЧАСТНИКИ</a:t>
            </a:r>
            <a:endParaRPr lang="ru-RU" sz="3200" b="1" dirty="0">
              <a:ln w="0"/>
              <a:solidFill>
                <a:srgbClr val="00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081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252</Words>
  <Application>Microsoft Office PowerPoint</Application>
  <PresentationFormat>Широкоэкранный</PresentationFormat>
  <Paragraphs>39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57</cp:revision>
  <dcterms:created xsi:type="dcterms:W3CDTF">2025-03-24T11:57:04Z</dcterms:created>
  <dcterms:modified xsi:type="dcterms:W3CDTF">2025-06-23T15:47:36Z</dcterms:modified>
</cp:coreProperties>
</file>