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4630400" cy="8229600"/>
  <p:notesSz cx="8229600" cy="146304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Lora" charset="-52"/>
      <p:regular r:id="rId16"/>
    </p:embeddedFont>
    <p:embeddedFont>
      <p:font typeface="Source Sans 3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39" y="9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DBCB-FC9D-4433-9D7B-97038BD0B6B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1839-EC3E-4CD8-A8B4-8A123A42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2496264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«Робоквест»: STEAM путешествие в мир программирования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96728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Формирование основ программирования у </a:t>
            </a:r>
            <a:r>
              <a:rPr lang="en-US" sz="185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старших</a:t>
            </a: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850" dirty="0" err="1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дошкольников</a:t>
            </a:r>
            <a:endParaRPr lang="ru-RU" sz="1850" dirty="0" smtClean="0">
              <a:solidFill>
                <a:srgbClr val="3A363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endParaRPr lang="ru-RU" sz="1850" dirty="0">
              <a:solidFill>
                <a:srgbClr val="3A3630"/>
              </a:solidFill>
              <a:latin typeface="Source Sans 3" pitchFamily="34" charset="0"/>
            </a:endParaRPr>
          </a:p>
          <a:p>
            <a:pPr marL="0" indent="0" algn="l">
              <a:lnSpc>
                <a:spcPts val="3000"/>
              </a:lnSpc>
              <a:buNone/>
            </a:pPr>
            <a:endParaRPr lang="ru-RU" sz="1850" dirty="0" smtClean="0">
              <a:solidFill>
                <a:srgbClr val="3A3630"/>
              </a:solidFill>
              <a:latin typeface="Source Sans 3" pitchFamily="34" charset="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ru-RU" sz="2400" b="1" dirty="0" smtClean="0">
                <a:solidFill>
                  <a:srgbClr val="3A3630"/>
                </a:solidFill>
                <a:latin typeface="Source Sans 3" pitchFamily="34" charset="0"/>
              </a:rPr>
              <a:t>Асанова Дарья Станиславовна, воспитатель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104" y="2784276"/>
            <a:ext cx="620099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0"/>
          <p:cNvSpPr/>
          <p:nvPr/>
        </p:nvSpPr>
        <p:spPr>
          <a:xfrm>
            <a:off x="837724" y="762000"/>
            <a:ext cx="11430476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b="1" dirty="0" smtClean="0"/>
              <a:t>МАДОУ ЦРР –детский сад №2 МО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4400" b="1" dirty="0" smtClean="0"/>
              <a:t> район</a:t>
            </a:r>
            <a:endParaRPr 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6381" y="810458"/>
            <a:ext cx="7544038" cy="1344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Почему STEAM и робототехника?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286381" y="2497693"/>
            <a:ext cx="7544038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STEAM-образование объединяет науку, технологию, инженерию, искусство и математику. РобоМышь — это интерактивный инструмент, который развивает логическое мышление, алгоритмическое мышление и пространственные навыки детей через игровую деятельность.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6381" y="4217789"/>
            <a:ext cx="3657719" cy="1669256"/>
          </a:xfrm>
          <a:prstGeom prst="roundRect">
            <a:avLst>
              <a:gd name="adj" fmla="val 2054"/>
            </a:avLst>
          </a:prstGeom>
          <a:solidFill>
            <a:srgbClr val="F3E7D4"/>
          </a:solidFill>
          <a:ln/>
        </p:spPr>
      </p:sp>
      <p:sp>
        <p:nvSpPr>
          <p:cNvPr id="6" name="Text 3"/>
          <p:cNvSpPr/>
          <p:nvPr/>
        </p:nvSpPr>
        <p:spPr>
          <a:xfrm>
            <a:off x="6514862" y="4446270"/>
            <a:ext cx="2689146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🧠</a:t>
            </a: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Логика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514862" y="4927044"/>
            <a:ext cx="3200757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Развитие алгоритмического мышления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2581" y="4217789"/>
            <a:ext cx="3657838" cy="1669256"/>
          </a:xfrm>
          <a:prstGeom prst="roundRect">
            <a:avLst>
              <a:gd name="adj" fmla="val 2054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10401062" y="4446270"/>
            <a:ext cx="2689146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🎨</a:t>
            </a: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Творчество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10401062" y="4927044"/>
            <a:ext cx="320087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Создание собственных игр и сценариев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6381" y="6115526"/>
            <a:ext cx="7544038" cy="1303496"/>
          </a:xfrm>
          <a:prstGeom prst="roundRect">
            <a:avLst>
              <a:gd name="adj" fmla="val 2630"/>
            </a:avLst>
          </a:prstGeom>
          <a:solidFill>
            <a:srgbClr val="F3E7D4"/>
          </a:solidFill>
          <a:ln/>
        </p:spPr>
      </p:sp>
      <p:sp>
        <p:nvSpPr>
          <p:cNvPr id="12" name="Text 9"/>
          <p:cNvSpPr/>
          <p:nvPr/>
        </p:nvSpPr>
        <p:spPr>
          <a:xfrm>
            <a:off x="6514862" y="6344007"/>
            <a:ext cx="2689146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🤝</a:t>
            </a: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Сотрудничество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6514862" y="6824782"/>
            <a:ext cx="7087076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Групповая работа и командные проекты</a:t>
            </a:r>
            <a:endParaRPr lang="en-US" sz="17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2"/>
          <a:stretch/>
        </p:blipFill>
        <p:spPr bwMode="auto">
          <a:xfrm>
            <a:off x="228601" y="1551981"/>
            <a:ext cx="5924780" cy="433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1028700"/>
            <a:ext cx="9944576" cy="2143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Универсальный инструмент для всех областей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170975" y="3352800"/>
            <a:ext cx="4972287" cy="400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РобоМышь легко интегрируется в разные образовательные области: математику, языки, творчество, окружающий мир. Используется как в групповых занятиях, так и в индивидуальной работе. Повышает интерес детей к учебному процессу и делает обучение интерактивным.</a:t>
            </a:r>
            <a:endParaRPr lang="en-US" sz="18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005" y="2019301"/>
            <a:ext cx="8929370" cy="499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93262" y="613053"/>
            <a:ext cx="3263860" cy="407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Этап 1 и 2</a:t>
            </a:r>
            <a:endParaRPr lang="en-US" sz="2550" dirty="0"/>
          </a:p>
        </p:txBody>
      </p:sp>
      <p:sp>
        <p:nvSpPr>
          <p:cNvPr id="4" name="Text 1"/>
          <p:cNvSpPr/>
          <p:nvPr/>
        </p:nvSpPr>
        <p:spPr>
          <a:xfrm>
            <a:off x="6093262" y="1090255"/>
            <a:ext cx="6014204" cy="509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Знакомство с робототехникой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6093262" y="1860233"/>
            <a:ext cx="173355" cy="216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01</a:t>
            </a:r>
            <a:endParaRPr lang="en-US" sz="1350" dirty="0"/>
          </a:p>
        </p:txBody>
      </p:sp>
      <p:sp>
        <p:nvSpPr>
          <p:cNvPr id="6" name="Shape 3"/>
          <p:cNvSpPr/>
          <p:nvPr/>
        </p:nvSpPr>
        <p:spPr>
          <a:xfrm>
            <a:off x="6093262" y="2132052"/>
            <a:ext cx="7930277" cy="2286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Text 4"/>
          <p:cNvSpPr/>
          <p:nvPr/>
        </p:nvSpPr>
        <p:spPr>
          <a:xfrm>
            <a:off x="6093262" y="2264450"/>
            <a:ext cx="2391370" cy="254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Беседа о робототехнике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093262" y="2623304"/>
            <a:ext cx="7930277" cy="554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Обсуждение применения в медицине, промышленности, играх. Какие роботы существуют и для чего их используют?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093262" y="3481268"/>
            <a:ext cx="173355" cy="216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02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093262" y="3753088"/>
            <a:ext cx="7930277" cy="2286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1" name="Text 8"/>
          <p:cNvSpPr/>
          <p:nvPr/>
        </p:nvSpPr>
        <p:spPr>
          <a:xfrm>
            <a:off x="6093262" y="3885486"/>
            <a:ext cx="2039898" cy="254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Видеоматериалы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093262" y="4244340"/>
            <a:ext cx="7930277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Показ видеороликов с роботами в работе — наглядное представление о возможностях технологии.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093262" y="4825008"/>
            <a:ext cx="173355" cy="216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03</a:t>
            </a:r>
            <a:endParaRPr lang="en-US" sz="1350" dirty="0"/>
          </a:p>
        </p:txBody>
      </p:sp>
      <p:sp>
        <p:nvSpPr>
          <p:cNvPr id="14" name="Shape 11"/>
          <p:cNvSpPr/>
          <p:nvPr/>
        </p:nvSpPr>
        <p:spPr>
          <a:xfrm>
            <a:off x="6093262" y="5096828"/>
            <a:ext cx="7930277" cy="2286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5" name="Text 12"/>
          <p:cNvSpPr/>
          <p:nvPr/>
        </p:nvSpPr>
        <p:spPr>
          <a:xfrm>
            <a:off x="6093262" y="5229225"/>
            <a:ext cx="3183136" cy="254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Первичный осмотр РобоМышки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093262" y="5588079"/>
            <a:ext cx="7930277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Знакомство с деталями, кнопками и их функциями. Обсуждение назначения каждого элемента.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6093262" y="6168747"/>
            <a:ext cx="173355" cy="216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04</a:t>
            </a:r>
            <a:endParaRPr lang="en-US" sz="1350" dirty="0"/>
          </a:p>
        </p:txBody>
      </p:sp>
      <p:sp>
        <p:nvSpPr>
          <p:cNvPr id="18" name="Shape 15"/>
          <p:cNvSpPr/>
          <p:nvPr/>
        </p:nvSpPr>
        <p:spPr>
          <a:xfrm>
            <a:off x="6093262" y="6440567"/>
            <a:ext cx="7930277" cy="2286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9" name="Text 16"/>
          <p:cNvSpPr/>
          <p:nvPr/>
        </p:nvSpPr>
        <p:spPr>
          <a:xfrm>
            <a:off x="6093262" y="6572964"/>
            <a:ext cx="2039898" cy="254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Базовые операции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093262" y="6931819"/>
            <a:ext cx="7930277" cy="554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Включение, выключение, движения (вперёд, назад, вправо, влево), повороты. Измерение расстояния одного шага.</a:t>
            </a:r>
            <a:endParaRPr lang="en-US" sz="1350" dirty="0"/>
          </a:p>
        </p:txBody>
      </p:sp>
      <p:pic>
        <p:nvPicPr>
          <p:cNvPr id="4098" name="Picture 2" descr="C:\Users\Оля\Desktop\Screenshot_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48" y="744236"/>
            <a:ext cx="5708702" cy="31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я\Desktop\Screenshot_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75" y="4012942"/>
            <a:ext cx="4480048" cy="39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39458" y="663893"/>
            <a:ext cx="3512701" cy="438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Этап 3 и 4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6139458" y="1177409"/>
            <a:ext cx="7837884" cy="1097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От теории к практике: программирование</a:t>
            </a:r>
            <a:endParaRPr lang="en-US" sz="3450" dirty="0"/>
          </a:p>
        </p:txBody>
      </p:sp>
      <p:sp>
        <p:nvSpPr>
          <p:cNvPr id="5" name="Shape 2"/>
          <p:cNvSpPr/>
          <p:nvPr/>
        </p:nvSpPr>
        <p:spPr>
          <a:xfrm>
            <a:off x="6139458" y="2555081"/>
            <a:ext cx="419814" cy="419814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6" name="Text 3"/>
          <p:cNvSpPr/>
          <p:nvPr/>
        </p:nvSpPr>
        <p:spPr>
          <a:xfrm>
            <a:off x="6217682" y="2600385"/>
            <a:ext cx="26336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6745843" y="2619137"/>
            <a:ext cx="2195393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Основные понятия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745843" y="3005495"/>
            <a:ext cx="7231499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Объяснение алгоритмов, команд и логики кодирования с помощью визуальных языков программирования.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6139458" y="3975616"/>
            <a:ext cx="419814" cy="419814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0" name="Text 7"/>
          <p:cNvSpPr/>
          <p:nvPr/>
        </p:nvSpPr>
        <p:spPr>
          <a:xfrm>
            <a:off x="6217682" y="4020919"/>
            <a:ext cx="26336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6745843" y="4039672"/>
            <a:ext cx="2970728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Создание первых программ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745843" y="4426029"/>
            <a:ext cx="7231499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Простые программы: движение по прямой линии, повороты. Дети видят результат своих действий.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139458" y="5396151"/>
            <a:ext cx="419814" cy="419814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4" name="Text 11"/>
          <p:cNvSpPr/>
          <p:nvPr/>
        </p:nvSpPr>
        <p:spPr>
          <a:xfrm>
            <a:off x="6217682" y="5441454"/>
            <a:ext cx="26336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6745843" y="5460206"/>
            <a:ext cx="2414707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Практические задания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6745843" y="5846564"/>
            <a:ext cx="7231499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Проезд по лабиринту, движение по кругу, групповые проекты. Развитие навыков командной работы.</a:t>
            </a:r>
            <a:endParaRPr lang="en-US" sz="1450" dirty="0"/>
          </a:p>
        </p:txBody>
      </p:sp>
      <p:sp>
        <p:nvSpPr>
          <p:cNvPr id="17" name="Shape 14"/>
          <p:cNvSpPr/>
          <p:nvPr/>
        </p:nvSpPr>
        <p:spPr>
          <a:xfrm>
            <a:off x="6139458" y="6816685"/>
            <a:ext cx="419814" cy="419814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8" name="Text 15"/>
          <p:cNvSpPr/>
          <p:nvPr/>
        </p:nvSpPr>
        <p:spPr>
          <a:xfrm>
            <a:off x="6217682" y="6861989"/>
            <a:ext cx="26336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6745843" y="6880741"/>
            <a:ext cx="2195393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Творческий подход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6745843" y="7267099"/>
            <a:ext cx="7231499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Создание собственных полей, сценариев и игр с использованием РобоМышки.</a:t>
            </a:r>
            <a:endParaRPr lang="en-US" sz="14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87" y="1122700"/>
            <a:ext cx="5759288" cy="32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33" y="4529434"/>
            <a:ext cx="6043725" cy="323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5918" y="531019"/>
            <a:ext cx="3635335" cy="454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Этап 5 и 6</a:t>
            </a:r>
            <a:endParaRPr lang="en-US" sz="2850" dirty="0"/>
          </a:p>
        </p:txBody>
      </p:sp>
      <p:sp>
        <p:nvSpPr>
          <p:cNvPr id="4" name="Text 1"/>
          <p:cNvSpPr/>
          <p:nvPr/>
        </p:nvSpPr>
        <p:spPr>
          <a:xfrm>
            <a:off x="675918" y="1062514"/>
            <a:ext cx="6667024" cy="568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Рефлексия, анализ и развитие</a:t>
            </a:r>
            <a:endParaRPr lang="en-US" sz="3550" dirty="0"/>
          </a:p>
        </p:txBody>
      </p:sp>
      <p:sp>
        <p:nvSpPr>
          <p:cNvPr id="5" name="Text 2"/>
          <p:cNvSpPr/>
          <p:nvPr/>
        </p:nvSpPr>
        <p:spPr>
          <a:xfrm>
            <a:off x="675918" y="1920240"/>
            <a:ext cx="7792164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Обсуждение достижений: что получилось, что было сложным, что нового узнали дети. Оценка командной работы. Участие в конкурсах, мастер-классах, выставках по робототехнике. Усложнение задач, изучение новых датчиков и возможностей.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8" y="3064312"/>
            <a:ext cx="965597" cy="115871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34634" y="3257431"/>
            <a:ext cx="2272070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Анализ результатов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8" y="4223028"/>
            <a:ext cx="965597" cy="115871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834634" y="4416147"/>
            <a:ext cx="2866549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Соревнования и выставки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8" y="5381744"/>
            <a:ext cx="965597" cy="11587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34634" y="5574863"/>
            <a:ext cx="2272070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Усложнение задач</a:t>
            </a:r>
            <a:endParaRPr lang="en-US" sz="17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8" y="6540460"/>
            <a:ext cx="965597" cy="1158716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834634" y="6733580"/>
            <a:ext cx="2972395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Создание собственных игр</a:t>
            </a:r>
            <a:endParaRPr lang="en-US" sz="17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065264"/>
            <a:ext cx="78867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4628" y="656987"/>
            <a:ext cx="7006352" cy="561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400050" y="771526"/>
            <a:ext cx="10458450" cy="12433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«Путешествие </a:t>
            </a:r>
            <a:r>
              <a:rPr lang="en-US" sz="4400" dirty="0" err="1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</a:t>
            </a: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ru-RU" sz="4400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Краснодарскому краю </a:t>
            </a:r>
            <a:r>
              <a:rPr lang="en-US" sz="4400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 </a:t>
            </a: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РобоМышкой»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720328" y="2597706"/>
            <a:ext cx="7474744" cy="1144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Квест-игра для знакомства детей с культурой, историей и природой России. Дети проходят разные станции, выполняют задания и помогают РобоМышке добраться до конца пути.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34628" y="4486632"/>
            <a:ext cx="7474744" cy="3085862"/>
          </a:xfrm>
          <a:prstGeom prst="roundRect">
            <a:avLst>
              <a:gd name="adj" fmla="val 1159"/>
            </a:avLst>
          </a:prstGeom>
          <a:solidFill>
            <a:srgbClr val="F3E7D4"/>
          </a:solidFill>
          <a:ln/>
        </p:spPr>
      </p:sp>
      <p:sp>
        <p:nvSpPr>
          <p:cNvPr id="7" name="Shape 4"/>
          <p:cNvSpPr/>
          <p:nvPr/>
        </p:nvSpPr>
        <p:spPr>
          <a:xfrm>
            <a:off x="834628" y="4486632"/>
            <a:ext cx="3737372" cy="1733669"/>
          </a:xfrm>
          <a:prstGeom prst="roundRect">
            <a:avLst>
              <a:gd name="adj" fmla="val 2064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1073110" y="4725113"/>
            <a:ext cx="2965490" cy="1418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Карта</a:t>
            </a: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ru-RU" sz="22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Краснодарского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ru-RU" sz="22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края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3110" y="5218867"/>
            <a:ext cx="3260408" cy="381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 </a:t>
            </a:r>
            <a:r>
              <a:rPr lang="en-US" sz="185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отмеченными</a:t>
            </a: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ru-RU" sz="18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городами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4572000" y="4486632"/>
            <a:ext cx="3737372" cy="1733669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11" name="Shape 8"/>
          <p:cNvSpPr/>
          <p:nvPr/>
        </p:nvSpPr>
        <p:spPr>
          <a:xfrm>
            <a:off x="4572000" y="4486632"/>
            <a:ext cx="30480" cy="1733669"/>
          </a:xfrm>
          <a:prstGeom prst="roundRect">
            <a:avLst>
              <a:gd name="adj" fmla="val 117371"/>
            </a:avLst>
          </a:prstGeom>
          <a:solidFill>
            <a:srgbClr val="D9CDBA"/>
          </a:solidFill>
          <a:ln/>
        </p:spPr>
      </p:sp>
      <p:sp>
        <p:nvSpPr>
          <p:cNvPr id="12" name="Text 9"/>
          <p:cNvSpPr/>
          <p:nvPr/>
        </p:nvSpPr>
        <p:spPr>
          <a:xfrm>
            <a:off x="4810482" y="4725114"/>
            <a:ext cx="2805827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Карточки заданий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4810482" y="5218867"/>
            <a:ext cx="3260408" cy="762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 знание символов, традиций, истории</a:t>
            </a:r>
            <a:endParaRPr lang="en-US" sz="1850" dirty="0"/>
          </a:p>
        </p:txBody>
      </p:sp>
      <p:sp>
        <p:nvSpPr>
          <p:cNvPr id="14" name="Shape 11"/>
          <p:cNvSpPr/>
          <p:nvPr/>
        </p:nvSpPr>
        <p:spPr>
          <a:xfrm>
            <a:off x="834628" y="6220301"/>
            <a:ext cx="7474744" cy="1352193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15" name="Shape 12"/>
          <p:cNvSpPr/>
          <p:nvPr/>
        </p:nvSpPr>
        <p:spPr>
          <a:xfrm>
            <a:off x="834628" y="6220301"/>
            <a:ext cx="7474744" cy="30480"/>
          </a:xfrm>
          <a:prstGeom prst="roundRect">
            <a:avLst>
              <a:gd name="adj" fmla="val 117371"/>
            </a:avLst>
          </a:prstGeom>
          <a:solidFill>
            <a:srgbClr val="D9CDBA"/>
          </a:solidFill>
          <a:ln/>
        </p:spPr>
      </p:sp>
      <p:sp>
        <p:nvSpPr>
          <p:cNvPr id="16" name="Text 13"/>
          <p:cNvSpPr/>
          <p:nvPr/>
        </p:nvSpPr>
        <p:spPr>
          <a:xfrm>
            <a:off x="1073110" y="6458783"/>
            <a:ext cx="2805827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Станции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1073110" y="6952536"/>
            <a:ext cx="6997779" cy="381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ru-RU" sz="18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Достопримечательности края</a:t>
            </a:r>
            <a:endParaRPr lang="en-US" sz="1850" dirty="0"/>
          </a:p>
        </p:txBody>
      </p:sp>
      <p:sp>
        <p:nvSpPr>
          <p:cNvPr id="18" name="AutoShape 2" descr="blob:https://web.whatsapp.com/f4f803e7-7ff3-4cb3-bb11-3994416547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6769" y="2429528"/>
            <a:ext cx="5606178" cy="420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744" y="485299"/>
            <a:ext cx="4921806" cy="414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Маршрут квеста: пять станций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616744" y="970359"/>
            <a:ext cx="7404378" cy="518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Путешествие РобоМышки по России</a:t>
            </a:r>
            <a:endParaRPr lang="en-US" sz="3250" dirty="0"/>
          </a:p>
        </p:txBody>
      </p:sp>
      <p:sp>
        <p:nvSpPr>
          <p:cNvPr id="4" name="Shape 2"/>
          <p:cNvSpPr/>
          <p:nvPr/>
        </p:nvSpPr>
        <p:spPr>
          <a:xfrm>
            <a:off x="616744" y="1752957"/>
            <a:ext cx="13396913" cy="1057275"/>
          </a:xfrm>
          <a:prstGeom prst="roundRect">
            <a:avLst>
              <a:gd name="adj" fmla="val 2500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Shape 3"/>
          <p:cNvSpPr/>
          <p:nvPr/>
        </p:nvSpPr>
        <p:spPr>
          <a:xfrm>
            <a:off x="639604" y="1775817"/>
            <a:ext cx="176212" cy="1011555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6" name="Text 4"/>
          <p:cNvSpPr/>
          <p:nvPr/>
        </p:nvSpPr>
        <p:spPr>
          <a:xfrm>
            <a:off x="992029" y="1952030"/>
            <a:ext cx="2073235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16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Краснодар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2029" y="2324457"/>
            <a:ext cx="12998768" cy="281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Кто основал город?  Как жили казаки раньше?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881063" y="2986445"/>
            <a:ext cx="13132594" cy="1057275"/>
          </a:xfrm>
          <a:prstGeom prst="roundRect">
            <a:avLst>
              <a:gd name="adj" fmla="val 2500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903923" y="3009305"/>
            <a:ext cx="176212" cy="1011555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10" name="Text 8"/>
          <p:cNvSpPr/>
          <p:nvPr/>
        </p:nvSpPr>
        <p:spPr>
          <a:xfrm>
            <a:off x="1256348" y="3185517"/>
            <a:ext cx="2073235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16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Сочи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56348" y="3557945"/>
            <a:ext cx="12734449" cy="281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Какие необычные деревья растут в Сочи</a:t>
            </a:r>
            <a:r>
              <a:rPr lang="en-US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1145381" y="4219932"/>
            <a:ext cx="12868275" cy="1057275"/>
          </a:xfrm>
          <a:prstGeom prst="roundRect">
            <a:avLst>
              <a:gd name="adj" fmla="val 2500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68241" y="4242792"/>
            <a:ext cx="176212" cy="1011555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14" name="Text 12"/>
          <p:cNvSpPr/>
          <p:nvPr/>
        </p:nvSpPr>
        <p:spPr>
          <a:xfrm>
            <a:off x="1520666" y="4419005"/>
            <a:ext cx="2073235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1600" dirty="0" smtClean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Олимпийский парк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20666" y="4791432"/>
            <a:ext cx="12470130" cy="281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Назовите символы Олимпийских игр в Сочи</a:t>
            </a:r>
            <a:r>
              <a:rPr lang="en-US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?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1409700" y="5453420"/>
            <a:ext cx="12603956" cy="1057275"/>
          </a:xfrm>
          <a:prstGeom prst="roundRect">
            <a:avLst>
              <a:gd name="adj" fmla="val 2500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432560" y="5476280"/>
            <a:ext cx="176212" cy="1011555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18" name="Text 16"/>
          <p:cNvSpPr/>
          <p:nvPr/>
        </p:nvSpPr>
        <p:spPr>
          <a:xfrm>
            <a:off x="1784985" y="5652492"/>
            <a:ext cx="240542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1600" dirty="0" smtClean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Геленджик 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784985" y="6024920"/>
            <a:ext cx="12205811" cy="281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Найдите</a:t>
            </a: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ru-RU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город</a:t>
            </a:r>
            <a:r>
              <a:rPr lang="en-US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 карте. </a:t>
            </a:r>
            <a:r>
              <a:rPr lang="en-US" sz="135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Назовите</a:t>
            </a: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ru-RU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достопримечательности</a:t>
            </a:r>
            <a:r>
              <a:rPr lang="en-US" sz="1350" dirty="0" smtClean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1145381" y="6686907"/>
            <a:ext cx="12868275" cy="1057275"/>
          </a:xfrm>
          <a:prstGeom prst="roundRect">
            <a:avLst>
              <a:gd name="adj" fmla="val 2500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1168241" y="6709767"/>
            <a:ext cx="176212" cy="1011555"/>
          </a:xfrm>
          <a:prstGeom prst="rect">
            <a:avLst/>
          </a:prstGeom>
          <a:solidFill>
            <a:srgbClr val="F3E7D4"/>
          </a:solidFill>
          <a:ln/>
        </p:spPr>
      </p:sp>
      <p:sp>
        <p:nvSpPr>
          <p:cNvPr id="22" name="Text 20"/>
          <p:cNvSpPr/>
          <p:nvPr/>
        </p:nvSpPr>
        <p:spPr>
          <a:xfrm>
            <a:off x="1520666" y="6885980"/>
            <a:ext cx="2372439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 smtClean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 </a:t>
            </a: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Усть-Лабинск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520666" y="7258407"/>
            <a:ext cx="12470130" cy="281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Назовите три вида деревьев озера. При правильных ответах РобоМышка завершает путешествие!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457099" y="652701"/>
            <a:ext cx="641282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ru-RU" sz="4400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Рада сотрудничеству</a:t>
            </a:r>
            <a:r>
              <a:rPr lang="en-US" sz="4400" dirty="0" smtClean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!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658666"/>
            <a:ext cx="746855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9304079" y="2179886"/>
            <a:ext cx="3585091" cy="957560"/>
          </a:xfrm>
          <a:prstGeom prst="roundRect">
            <a:avLst>
              <a:gd name="adj" fmla="val 2005"/>
            </a:avLst>
          </a:prstGeom>
          <a:solidFill>
            <a:srgbClr val="D4E3CF"/>
          </a:solidFill>
          <a:ln/>
        </p:spPr>
        <p:txBody>
          <a:bodyPr/>
          <a:lstStyle/>
          <a:p>
            <a:r>
              <a:rPr lang="ru-RU" sz="3600" dirty="0" smtClean="0"/>
              <a:t>Наши контакты</a:t>
            </a:r>
            <a:endParaRPr lang="ru-RU" sz="3600" dirty="0"/>
          </a:p>
        </p:txBody>
      </p:sp>
      <p:sp>
        <p:nvSpPr>
          <p:cNvPr id="7" name="Text 3"/>
          <p:cNvSpPr/>
          <p:nvPr/>
        </p:nvSpPr>
        <p:spPr>
          <a:xfrm>
            <a:off x="7101959" y="5142071"/>
            <a:ext cx="6451402" cy="11566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7170" name="Picture 2" descr="C:\Users\Оля\Downloads\2025111715011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8229" y="3729285"/>
            <a:ext cx="3734614" cy="37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84" y="1374507"/>
            <a:ext cx="8119189" cy="608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481</Words>
  <Application>Microsoft Office PowerPoint</Application>
  <PresentationFormat>Произвольный</PresentationFormat>
  <Paragraphs>83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Lora</vt:lpstr>
      <vt:lpstr>Lora Light</vt:lpstr>
      <vt:lpstr>Times New Roman</vt:lpstr>
      <vt:lpstr>Source Sans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Оля</cp:lastModifiedBy>
  <cp:revision>6</cp:revision>
  <dcterms:created xsi:type="dcterms:W3CDTF">2025-11-11T11:23:55Z</dcterms:created>
  <dcterms:modified xsi:type="dcterms:W3CDTF">2025-11-18T05:14:08Z</dcterms:modified>
</cp:coreProperties>
</file>