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0" r:id="rId3"/>
    <p:sldId id="261" r:id="rId4"/>
    <p:sldId id="280" r:id="rId5"/>
    <p:sldId id="263" r:id="rId6"/>
    <p:sldId id="264" r:id="rId7"/>
    <p:sldId id="273" r:id="rId8"/>
    <p:sldId id="272" r:id="rId9"/>
    <p:sldId id="274" r:id="rId10"/>
    <p:sldId id="265" r:id="rId11"/>
    <p:sldId id="275" r:id="rId12"/>
    <p:sldId id="283" r:id="rId13"/>
    <p:sldId id="281" r:id="rId14"/>
    <p:sldId id="271" r:id="rId15"/>
    <p:sldId id="269" r:id="rId16"/>
    <p:sldId id="270" r:id="rId17"/>
    <p:sldId id="282" r:id="rId18"/>
    <p:sldId id="278" r:id="rId19"/>
    <p:sldId id="277" r:id="rId20"/>
    <p:sldId id="284" r:id="rId21"/>
    <p:sldId id="279" r:id="rId22"/>
    <p:sldId id="26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61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40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57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833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404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998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52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958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09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789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91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596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5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7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33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38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E4433-876D-4886-9FC4-C81A53F3FE74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6A4DD5-4C5A-47BA-B375-5DBF8B87D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86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8772" y="29350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</a:p>
          <a:p>
            <a:pPr lvl="0" algn="ctr" defTabSz="914400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</a:t>
            </a:r>
          </a:p>
          <a:p>
            <a:pPr lvl="0" algn="ctr" defTabSz="914400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– детский сад № 9 </a:t>
            </a:r>
          </a:p>
          <a:p>
            <a:pPr lvl="0" algn="ctr" defTabSz="914400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</a:p>
          <a:p>
            <a:pPr lvl="0" algn="ctr" defTabSz="914400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станица Старощербиновская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013502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познавательно - творческого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 мое тело»</a:t>
            </a:r>
          </a:p>
          <a:p>
            <a:pPr lvl="0" defTabSz="914400"/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/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/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defTabSz="91440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Костина Елена Юрьевна – воспитатель</a:t>
            </a:r>
          </a:p>
          <a:p>
            <a:pPr lvl="0" algn="r" defTabSz="91440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квалификационной категории</a:t>
            </a:r>
          </a:p>
          <a:p>
            <a:pPr lvl="0" algn="ctr" defTabSz="914400">
              <a:defRPr/>
            </a:pPr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2024г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14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299" y="364671"/>
            <a:ext cx="8596668" cy="1320800"/>
          </a:xfrm>
        </p:spPr>
        <p:txBody>
          <a:bodyPr/>
          <a:lstStyle/>
          <a:p>
            <a:r>
              <a:rPr lang="ru-RU" dirty="0" smtClean="0"/>
              <a:t>«Неизвестные» </a:t>
            </a:r>
            <a:r>
              <a:rPr lang="ru-RU" dirty="0" smtClean="0"/>
              <a:t>насекомые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9" y="1564010"/>
            <a:ext cx="5306606" cy="3979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9889" y="1506853"/>
            <a:ext cx="5459026" cy="4094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45" y="4476379"/>
            <a:ext cx="804732" cy="5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4784" y="111579"/>
            <a:ext cx="8596668" cy="1320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00" y="1930400"/>
            <a:ext cx="6052766" cy="453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615" y="1608009"/>
            <a:ext cx="5774037" cy="433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530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0" y="169904"/>
            <a:ext cx="8604422" cy="6453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58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18" y="104538"/>
            <a:ext cx="4483672" cy="4045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67" y="3500969"/>
            <a:ext cx="4216201" cy="3162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3" y="208185"/>
            <a:ext cx="4033014" cy="3585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64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/>
          <a:stretch/>
        </p:blipFill>
        <p:spPr>
          <a:xfrm>
            <a:off x="677334" y="1655307"/>
            <a:ext cx="5543476" cy="4543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53" y="310469"/>
            <a:ext cx="5223732" cy="391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575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6" r="10980"/>
          <a:stretch/>
        </p:blipFill>
        <p:spPr>
          <a:xfrm>
            <a:off x="5854503" y="946843"/>
            <a:ext cx="6173833" cy="4460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1" r="5096"/>
          <a:stretch/>
        </p:blipFill>
        <p:spPr>
          <a:xfrm>
            <a:off x="370497" y="1930401"/>
            <a:ext cx="5366601" cy="39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412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3" y="1270000"/>
            <a:ext cx="6849762" cy="513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5671" y="1194478"/>
            <a:ext cx="6095937" cy="4571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000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255" y="164325"/>
            <a:ext cx="8673400" cy="20461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Мед полезен , это точно,</a:t>
            </a:r>
            <a:br>
              <a:rPr lang="ru-RU" dirty="0" smtClean="0"/>
            </a:br>
            <a:r>
              <a:rPr lang="ru-RU" dirty="0" smtClean="0"/>
              <a:t>и сидит в сознании прочно,</a:t>
            </a:r>
            <a:br>
              <a:rPr lang="ru-RU" dirty="0" smtClean="0"/>
            </a:br>
            <a:r>
              <a:rPr lang="ru-RU" dirty="0" smtClean="0"/>
              <a:t>это вкусное лекарство, </a:t>
            </a:r>
            <a:br>
              <a:rPr lang="ru-RU" dirty="0" smtClean="0"/>
            </a:br>
            <a:r>
              <a:rPr lang="ru-RU" dirty="0" smtClean="0"/>
              <a:t>ну а к чаю – просто яство.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5850" y="1588247"/>
            <a:ext cx="5127486" cy="3845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415430"/>
            <a:ext cx="5760334" cy="432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45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576" y="208050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Лаборатория чувств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507" y="609600"/>
            <a:ext cx="3795992" cy="5483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5847"/>
            <a:ext cx="4243184" cy="5663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536" y="1467733"/>
            <a:ext cx="3913971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2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572" y="102190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Лаборатория чувств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2" y="762590"/>
            <a:ext cx="7700392" cy="5775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814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792" y="887865"/>
            <a:ext cx="6338208" cy="4753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40872" y="0"/>
            <a:ext cx="541292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Дошкольный возраст – это тот период, кода ребенок активно познает окружающий мир. Наступает момент, когда он начинает интересоваться строением собственного тела. Кто я? Какой я? Что я могу делать? Зачем нужны глаза, уши? Что у меня внутри?  Вопросы о том, как называются и для чего нужны разные части тела, вполне естественны для дошколят. Особенно волнуют следующие вопросы: что же находится в животе и в голове, куда попадает еда, когда её проглотили, зачем человек дышит и почему ложится спать и др. И это только часть вопросов, на которые ребенок ответить самостоятельно не может. Чем больше ребёнок знает о себе, тем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лучше.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5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2110" y="798400"/>
            <a:ext cx="5029200" cy="37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r="11073" b="14927"/>
          <a:stretch/>
        </p:blipFill>
        <p:spPr>
          <a:xfrm rot="21288032">
            <a:off x="-126316" y="0"/>
            <a:ext cx="5185459" cy="4749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9095" y="2208029"/>
            <a:ext cx="5087073" cy="3815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5947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Азб</a:t>
            </a:r>
            <a:r>
              <a:rPr lang="ru-RU" dirty="0" smtClean="0"/>
              <a:t> </a:t>
            </a:r>
            <a:r>
              <a:rPr lang="ru-RU" dirty="0" err="1" smtClean="0"/>
              <a:t>зд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t="7182" r="2539" b="14106"/>
          <a:stretch/>
        </p:blipFill>
        <p:spPr>
          <a:xfrm rot="5400000">
            <a:off x="7997547" y="1743330"/>
            <a:ext cx="4550585" cy="3257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105953"/>
            <a:ext cx="3117794" cy="4155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73" y="353163"/>
            <a:ext cx="2744502" cy="3660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055" y="3371961"/>
            <a:ext cx="3218966" cy="33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2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45" y="202388"/>
            <a:ext cx="8716275" cy="65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95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30" y="530680"/>
            <a:ext cx="10515600" cy="274388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Что </a:t>
            </a:r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такое наше тело?</a:t>
            </a:r>
            <a:r>
              <a:rPr lang="ru-RU" sz="3200" b="0" i="0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ru-RU" sz="3200" b="0" i="0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</a:br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Что оно умеет делать?</a:t>
            </a:r>
            <a:r>
              <a:rPr lang="ru-RU" sz="3200" b="0" i="0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ru-RU" sz="3200" b="0" i="0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</a:br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Улыбаться и смеяться,</a:t>
            </a:r>
            <a:r>
              <a:rPr lang="ru-RU" sz="3200" b="0" i="0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ru-RU" sz="3200" b="0" i="0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</a:br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Прыгать, бегать, баловаться…</a:t>
            </a:r>
            <a:r>
              <a:rPr lang="ru-RU" sz="3200" b="0" i="0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ru-RU" sz="3200" b="0" i="0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</a:br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Наши ушки звуки слышат.</a:t>
            </a:r>
            <a:r>
              <a:rPr lang="ru-RU" sz="3200" b="0" i="0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ru-RU" sz="3200" b="0" i="0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</a:br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Воздухом наш носик дышит.</a:t>
            </a:r>
            <a:r>
              <a:rPr lang="ru-RU" sz="3200" b="0" i="0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ru-RU" sz="3200" b="0" i="0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</a:br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Ротик может рассказать.</a:t>
            </a:r>
            <a:r>
              <a:rPr lang="ru-RU" sz="3200" b="0" i="0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ru-RU" sz="3200" b="0" i="0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</a:br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Глазки могут </a:t>
            </a:r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увидать….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36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ru-RU" sz="36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М. Ефремов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674" y="1412422"/>
            <a:ext cx="6801204" cy="391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95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8" y="1528762"/>
            <a:ext cx="6953250" cy="5214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5884" y="346755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«Быть здоровым хорошо - нездоровым плохо»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04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53192"/>
            <a:ext cx="8311243" cy="88174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65" y="-16148"/>
            <a:ext cx="4449802" cy="3337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8453" y="1339512"/>
            <a:ext cx="5139524" cy="385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3708" y="982656"/>
            <a:ext cx="4176485" cy="3132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1" y="3476457"/>
            <a:ext cx="4167820" cy="3125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190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235" y="174567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Паутинка проекта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9847" y="1464275"/>
            <a:ext cx="5585254" cy="4188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220" y="-489638"/>
            <a:ext cx="3810000" cy="2857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/>
          <a:stretch/>
        </p:blipFill>
        <p:spPr>
          <a:xfrm rot="5400000">
            <a:off x="6237946" y="1263390"/>
            <a:ext cx="5760431" cy="4823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514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1" r="9008"/>
          <a:stretch/>
        </p:blipFill>
        <p:spPr>
          <a:xfrm rot="5400000">
            <a:off x="6182969" y="791746"/>
            <a:ext cx="5390292" cy="5827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5874" y="350108"/>
            <a:ext cx="8596668" cy="1320800"/>
          </a:xfrm>
        </p:spPr>
        <p:txBody>
          <a:bodyPr/>
          <a:lstStyle/>
          <a:p>
            <a:r>
              <a:rPr lang="ru-RU" dirty="0" smtClean="0"/>
              <a:t>Как работает сердце?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126" y="2133173"/>
            <a:ext cx="5032632" cy="3774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01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6582" y="1729737"/>
            <a:ext cx="5741087" cy="4305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8428" y="274864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Слушали свое биение сердца и сердце товарища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7" r="3903"/>
          <a:stretch/>
        </p:blipFill>
        <p:spPr>
          <a:xfrm>
            <a:off x="571199" y="1918606"/>
            <a:ext cx="5241541" cy="3592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79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9"/>
          <a:stretch/>
        </p:blipFill>
        <p:spPr>
          <a:xfrm rot="5400000">
            <a:off x="-195180" y="1187514"/>
            <a:ext cx="5745086" cy="480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4275" y="57960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Книга открытий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62" y="1955741"/>
            <a:ext cx="6181725" cy="463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990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998</TotalTime>
  <Words>275</Words>
  <Application>Microsoft Office PowerPoint</Application>
  <PresentationFormat>Широкоэкранный</PresentationFormat>
  <Paragraphs>27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Что такое наше тело? Что оно умеет делать? Улыбаться и смеяться, Прыгать, бегать, баловаться… Наши ушки звуки слышат. Воздухом наш носик дышит. Ротик может рассказать. Глазки могут увидать….  М. Ефремов</vt:lpstr>
      <vt:lpstr>«Быть здоровым хорошо - нездоровым плохо»</vt:lpstr>
      <vt:lpstr>. </vt:lpstr>
      <vt:lpstr>Паутинка проекта</vt:lpstr>
      <vt:lpstr>Как работает сердце?</vt:lpstr>
      <vt:lpstr>Слушали свое биение сердца и сердце товарища </vt:lpstr>
      <vt:lpstr>Книга открытий</vt:lpstr>
      <vt:lpstr>«Неизвестные» насекомые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Мед полезен , это точно, и сидит в сознании прочно, это вкусное лекарство,  ну а к чаю – просто яство.</vt:lpstr>
      <vt:lpstr>Лаборатория чувств</vt:lpstr>
      <vt:lpstr>Лаборатория чувств</vt:lpstr>
      <vt:lpstr>Презентация PowerPoint</vt:lpstr>
      <vt:lpstr>Азб зд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Костина</dc:creator>
  <cp:lastModifiedBy>Елена Костина</cp:lastModifiedBy>
  <cp:revision>49</cp:revision>
  <dcterms:created xsi:type="dcterms:W3CDTF">2024-08-18T10:43:14Z</dcterms:created>
  <dcterms:modified xsi:type="dcterms:W3CDTF">2024-08-25T16:06:09Z</dcterms:modified>
</cp:coreProperties>
</file>