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63" r:id="rId4"/>
    <p:sldId id="265" r:id="rId5"/>
    <p:sldId id="266" r:id="rId6"/>
    <p:sldId id="267" r:id="rId7"/>
    <p:sldId id="268" r:id="rId8"/>
    <p:sldId id="269" r:id="rId9"/>
    <p:sldId id="290" r:id="rId10"/>
    <p:sldId id="264" r:id="rId11"/>
    <p:sldId id="262" r:id="rId12"/>
    <p:sldId id="288" r:id="rId13"/>
    <p:sldId id="289" r:id="rId14"/>
    <p:sldId id="277" r:id="rId15"/>
    <p:sldId id="283" r:id="rId16"/>
    <p:sldId id="284" r:id="rId17"/>
    <p:sldId id="285" r:id="rId18"/>
    <p:sldId id="294" r:id="rId19"/>
    <p:sldId id="295" r:id="rId20"/>
    <p:sldId id="286" r:id="rId21"/>
    <p:sldId id="278" r:id="rId22"/>
    <p:sldId id="280" r:id="rId23"/>
    <p:sldId id="281" r:id="rId24"/>
    <p:sldId id="291" r:id="rId25"/>
    <p:sldId id="292" r:id="rId26"/>
    <p:sldId id="296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-84" y="-2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05E19-7659-48FB-816F-312AC8CB1E79}" type="datetimeFigureOut">
              <a:rPr lang="ru-RU" smtClean="0"/>
              <a:pPr/>
              <a:t>19.10.2023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A45E8-0220-413D-B0FF-59C11D7294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83017071"/>
      </p:ext>
    </p:extLst>
  </p:cSld>
  <p:clrMapOvr>
    <a:masterClrMapping/>
  </p:clrMapOvr>
  <p:transition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05E19-7659-48FB-816F-312AC8CB1E79}" type="datetimeFigureOut">
              <a:rPr lang="ru-RU" smtClean="0"/>
              <a:pPr/>
              <a:t>19.10.2023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A45E8-0220-413D-B0FF-59C11D7294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25626359"/>
      </p:ext>
    </p:extLst>
  </p:cSld>
  <p:clrMapOvr>
    <a:masterClrMapping/>
  </p:clrMapOvr>
  <p:transition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05E19-7659-48FB-816F-312AC8CB1E79}" type="datetimeFigureOut">
              <a:rPr lang="ru-RU" smtClean="0"/>
              <a:pPr/>
              <a:t>19.10.2023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A45E8-0220-413D-B0FF-59C11D7294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51553118"/>
      </p:ext>
    </p:extLst>
  </p:cSld>
  <p:clrMapOvr>
    <a:masterClrMapping/>
  </p:clrMapOvr>
  <p:transition>
    <p:wheel spokes="8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05E19-7659-48FB-816F-312AC8CB1E79}" type="datetimeFigureOut">
              <a:rPr lang="ru-RU" smtClean="0"/>
              <a:pPr/>
              <a:t>19.10.2023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A45E8-0220-413D-B0FF-59C11D72942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211506169"/>
      </p:ext>
    </p:extLst>
  </p:cSld>
  <p:clrMapOvr>
    <a:masterClrMapping/>
  </p:clrMapOvr>
  <p:transition>
    <p:wheel spokes="8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05E19-7659-48FB-816F-312AC8CB1E79}" type="datetimeFigureOut">
              <a:rPr lang="ru-RU" smtClean="0"/>
              <a:pPr/>
              <a:t>19.10.2023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A45E8-0220-413D-B0FF-59C11D7294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1614301"/>
      </p:ext>
    </p:extLst>
  </p:cSld>
  <p:clrMapOvr>
    <a:masterClrMapping/>
  </p:clrMapOvr>
  <p:transition>
    <p:wheel spokes="8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05E19-7659-48FB-816F-312AC8CB1E79}" type="datetimeFigureOut">
              <a:rPr lang="ru-RU" smtClean="0"/>
              <a:pPr/>
              <a:t>19.10.2023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A45E8-0220-413D-B0FF-59C11D7294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28705453"/>
      </p:ext>
    </p:extLst>
  </p:cSld>
  <p:clrMapOvr>
    <a:masterClrMapping/>
  </p:clrMapOvr>
  <p:transition>
    <p:wheel spokes="8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05E19-7659-48FB-816F-312AC8CB1E79}" type="datetimeFigureOut">
              <a:rPr lang="ru-RU" smtClean="0"/>
              <a:pPr/>
              <a:t>19.10.2023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A45E8-0220-413D-B0FF-59C11D7294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39622222"/>
      </p:ext>
    </p:extLst>
  </p:cSld>
  <p:clrMapOvr>
    <a:masterClrMapping/>
  </p:clrMapOvr>
  <p:transition>
    <p:wheel spokes="8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05E19-7659-48FB-816F-312AC8CB1E79}" type="datetimeFigureOut">
              <a:rPr lang="ru-RU" smtClean="0"/>
              <a:pPr/>
              <a:t>19.10.2023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A45E8-0220-413D-B0FF-59C11D7294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57547811"/>
      </p:ext>
    </p:extLst>
  </p:cSld>
  <p:clrMapOvr>
    <a:masterClrMapping/>
  </p:clrMapOvr>
  <p:transition>
    <p:wheel spokes="8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05E19-7659-48FB-816F-312AC8CB1E79}" type="datetimeFigureOut">
              <a:rPr lang="ru-RU" smtClean="0"/>
              <a:pPr/>
              <a:t>19.10.2023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A45E8-0220-413D-B0FF-59C11D7294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475365"/>
      </p:ext>
    </p:extLst>
  </p:cSld>
  <p:clrMapOvr>
    <a:masterClrMapping/>
  </p:clrMapOvr>
  <p:transition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05E19-7659-48FB-816F-312AC8CB1E79}" type="datetimeFigureOut">
              <a:rPr lang="ru-RU" smtClean="0"/>
              <a:pPr/>
              <a:t>19.10.2023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A45E8-0220-413D-B0FF-59C11D7294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75994392"/>
      </p:ext>
    </p:extLst>
  </p:cSld>
  <p:clrMapOvr>
    <a:masterClrMapping/>
  </p:clrMapOvr>
  <p:transition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05E19-7659-48FB-816F-312AC8CB1E79}" type="datetimeFigureOut">
              <a:rPr lang="ru-RU" smtClean="0"/>
              <a:pPr/>
              <a:t>19.10.2023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A45E8-0220-413D-B0FF-59C11D7294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17604372"/>
      </p:ext>
    </p:extLst>
  </p:cSld>
  <p:clrMapOvr>
    <a:masterClrMapping/>
  </p:clrMapOvr>
  <p:transition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05E19-7659-48FB-816F-312AC8CB1E79}" type="datetimeFigureOut">
              <a:rPr lang="ru-RU" smtClean="0"/>
              <a:pPr/>
              <a:t>19.10.2023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A45E8-0220-413D-B0FF-59C11D7294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03758058"/>
      </p:ext>
    </p:extLst>
  </p:cSld>
  <p:clrMapOvr>
    <a:masterClrMapping/>
  </p:clrMapOvr>
  <p:transition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05E19-7659-48FB-816F-312AC8CB1E79}" type="datetimeFigureOut">
              <a:rPr lang="ru-RU" smtClean="0"/>
              <a:pPr/>
              <a:t>19.10.2023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A45E8-0220-413D-B0FF-59C11D7294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8608783"/>
      </p:ext>
    </p:extLst>
  </p:cSld>
  <p:clrMapOvr>
    <a:masterClrMapping/>
  </p:clrMapOvr>
  <p:transition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05E19-7659-48FB-816F-312AC8CB1E79}" type="datetimeFigureOut">
              <a:rPr lang="ru-RU" smtClean="0"/>
              <a:pPr/>
              <a:t>19.10.2023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A45E8-0220-413D-B0FF-59C11D7294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48504118"/>
      </p:ext>
    </p:extLst>
  </p:cSld>
  <p:clrMapOvr>
    <a:masterClrMapping/>
  </p:clrMapOvr>
  <p:transition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05E19-7659-48FB-816F-312AC8CB1E79}" type="datetimeFigureOut">
              <a:rPr lang="ru-RU" smtClean="0"/>
              <a:pPr/>
              <a:t>19.10.2023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A45E8-0220-413D-B0FF-59C11D7294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23184654"/>
      </p:ext>
    </p:extLst>
  </p:cSld>
  <p:clrMapOvr>
    <a:masterClrMapping/>
  </p:clrMapOvr>
  <p:transition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05E19-7659-48FB-816F-312AC8CB1E79}" type="datetimeFigureOut">
              <a:rPr lang="ru-RU" smtClean="0"/>
              <a:pPr/>
              <a:t>19.10.2023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A45E8-0220-413D-B0FF-59C11D7294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2707839"/>
      </p:ext>
    </p:extLst>
  </p:cSld>
  <p:clrMapOvr>
    <a:masterClrMapping/>
  </p:clrMapOvr>
  <p:transition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05E19-7659-48FB-816F-312AC8CB1E79}" type="datetimeFigureOut">
              <a:rPr lang="ru-RU" smtClean="0"/>
              <a:pPr/>
              <a:t>19.10.2023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A45E8-0220-413D-B0FF-59C11D7294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5908574"/>
      </p:ext>
    </p:extLst>
  </p:cSld>
  <p:clrMapOvr>
    <a:masterClrMapping/>
  </p:clrMapOvr>
  <p:transition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02305E19-7659-48FB-816F-312AC8CB1E79}" type="datetimeFigureOut">
              <a:rPr lang="ru-RU" smtClean="0"/>
              <a:pPr/>
              <a:t>19.10.2023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A45E8-0220-413D-B0FF-59C11D7294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633248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ransition>
    <p:wheel spokes="8"/>
  </p:transition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1DFB257-4137-46D1-9BA0-F629664B8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1253281" cy="1132242"/>
          </a:xfrm>
        </p:spPr>
        <p:txBody>
          <a:bodyPr/>
          <a:lstStyle/>
          <a:p>
            <a:pPr algn="ctr"/>
            <a:r>
              <a:rPr lang="ru-RU" sz="2000" b="1" i="1" dirty="0"/>
              <a:t>МУНИЦИПАЛЬНОЕ БЮДЖЕТНОЕ ДОШКОЛЬНОЕ ОБРАЗОВАТЕЛЬНОЕ  УЧРЕЖДЕНИЕ -  «ДЕТСКИЙ САД № 1 БЕРЕЗКА» ПОСЕЛКА МОСТОВСКОГО </a:t>
            </a:r>
            <a:br>
              <a:rPr lang="ru-RU" sz="2000" b="1" i="1" dirty="0"/>
            </a:br>
            <a:r>
              <a:rPr lang="ru-RU" sz="2000" b="1" i="1" dirty="0"/>
              <a:t>МУНИЦИПАЛЬНОГО ОБРАЗОВАНИЯ МОСТОВСКИЙ РАЙОН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="" xmlns:a16="http://schemas.microsoft.com/office/drawing/2014/main" id="{47AAB850-28B4-4909-95EA-437F015226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9" y="1584960"/>
            <a:ext cx="5803392" cy="4907280"/>
          </a:xfr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C8802F3-E3B1-432D-88FE-5DF3EBEAF455}"/>
              </a:ext>
            </a:extLst>
          </p:cNvPr>
          <p:cNvSpPr txBox="1"/>
          <p:nvPr/>
        </p:nvSpPr>
        <p:spPr>
          <a:xfrm>
            <a:off x="6193536" y="2328672"/>
            <a:ext cx="599846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highlight>
                  <a:srgbClr val="FFFF00"/>
                </a:highlight>
              </a:rPr>
              <a:t>Тема выступления :</a:t>
            </a:r>
          </a:p>
          <a:p>
            <a:pPr algn="ctr"/>
            <a:r>
              <a:rPr lang="ru-RU" sz="2400" b="1" dirty="0"/>
              <a:t>«Формирование музыкального медийного пространства на основе основных ценностей ФОП ДО с учетом субъектности дошкольников»</a:t>
            </a:r>
          </a:p>
          <a:p>
            <a:pPr algn="ctr"/>
            <a:endParaRPr lang="ru-RU" sz="2400" b="1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A674005-5737-4821-A854-C232BA971009}"/>
              </a:ext>
            </a:extLst>
          </p:cNvPr>
          <p:cNvSpPr txBox="1"/>
          <p:nvPr/>
        </p:nvSpPr>
        <p:spPr>
          <a:xfrm>
            <a:off x="6096000" y="5388864"/>
            <a:ext cx="609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i="1" dirty="0"/>
              <a:t>Музыкальный руководитель</a:t>
            </a:r>
          </a:p>
          <a:p>
            <a:pPr algn="r"/>
            <a:r>
              <a:rPr lang="ru-RU" b="1" i="1" dirty="0"/>
              <a:t>высшей квалификационной категории –</a:t>
            </a:r>
          </a:p>
          <a:p>
            <a:pPr algn="r"/>
            <a:r>
              <a:rPr lang="ru-RU" b="1" i="1" dirty="0" err="1"/>
              <a:t>Е.А.Касьянова</a:t>
            </a:r>
            <a:endParaRPr lang="ru-RU" b="1" i="1" dirty="0"/>
          </a:p>
        </p:txBody>
      </p:sp>
    </p:spTree>
    <p:extLst>
      <p:ext uri="{BB962C8B-B14F-4D97-AF65-F5344CB8AC3E}">
        <p14:creationId xmlns="" xmlns:p14="http://schemas.microsoft.com/office/powerpoint/2010/main" val="1949991160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11004A8-2862-4BD7-A4E3-AE64A3D91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A1698EDE-17C2-4CE6-9338-78824096BC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04" y="452718"/>
            <a:ext cx="11094785" cy="5952564"/>
          </a:xfrm>
        </p:spPr>
      </p:pic>
    </p:spTree>
    <p:extLst>
      <p:ext uri="{BB962C8B-B14F-4D97-AF65-F5344CB8AC3E}">
        <p14:creationId xmlns="" xmlns:p14="http://schemas.microsoft.com/office/powerpoint/2010/main" val="3878640086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7C72DD0-9245-464F-A12E-377D4C935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231019_171239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2514" y="277585"/>
            <a:ext cx="11087099" cy="6204857"/>
          </a:xfrm>
        </p:spPr>
      </p:pic>
    </p:spTree>
    <p:extLst>
      <p:ext uri="{BB962C8B-B14F-4D97-AF65-F5344CB8AC3E}">
        <p14:creationId xmlns="" xmlns:p14="http://schemas.microsoft.com/office/powerpoint/2010/main" val="3417006184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231019_0935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36814" y="1191987"/>
            <a:ext cx="3739243" cy="56660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20231019_0949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76057" y="0"/>
            <a:ext cx="3690257" cy="46373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20231019_0952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31630" y="1240972"/>
            <a:ext cx="4060370" cy="56170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20231019_0936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19157" y="391886"/>
            <a:ext cx="5339443" cy="61885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Содержимое 6" descr="20231019_09360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08215" y="391886"/>
            <a:ext cx="5404755" cy="61885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231019_0910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99413" y="261257"/>
            <a:ext cx="5992587" cy="63518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20231019_0914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270" y="277586"/>
            <a:ext cx="5802487" cy="631915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20231019_0923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47758" y="375557"/>
            <a:ext cx="5306786" cy="592727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Содержимое 9" descr="20231019_09271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97547" y="452437"/>
            <a:ext cx="5558324" cy="58667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231019_0929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274028" y="342899"/>
            <a:ext cx="5594349" cy="620485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20231019_0928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0093" y="310243"/>
            <a:ext cx="5678821" cy="622118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20231019_0945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49786" y="468765"/>
            <a:ext cx="5109117" cy="603000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20231019_0946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" y="424544"/>
            <a:ext cx="5296634" cy="599258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230727_1014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82444" y="289151"/>
            <a:ext cx="5452128" cy="61769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IMG-20230614-WA0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7715" y="375557"/>
            <a:ext cx="5856514" cy="610688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-20230614-WA00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87828" y="473530"/>
            <a:ext cx="11185071" cy="5976256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2F0731B-756B-4852-99C6-A20A79843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CBBE6622-3BD8-453B-8206-F8D12438FB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452718"/>
            <a:ext cx="10899778" cy="5795682"/>
          </a:xfrm>
        </p:spPr>
      </p:pic>
    </p:spTree>
    <p:extLst>
      <p:ext uri="{BB962C8B-B14F-4D97-AF65-F5344CB8AC3E}">
        <p14:creationId xmlns="" xmlns:p14="http://schemas.microsoft.com/office/powerpoint/2010/main" val="4293491146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231019_171336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5029" y="244929"/>
            <a:ext cx="10156370" cy="6286499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231018_2053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4492824" y="-2688361"/>
            <a:ext cx="3260785" cy="11691257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231018_21010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2812210" y="489857"/>
            <a:ext cx="6719979" cy="5878286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231018_20474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2139350" y="261257"/>
            <a:ext cx="7944929" cy="6319157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creenshot_20230512_084905_Telegra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9858" y="408214"/>
            <a:ext cx="11201400" cy="5829299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231002_1007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253843" y="359228"/>
            <a:ext cx="5404758" cy="592727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20231019_0954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1" y="375557"/>
            <a:ext cx="5894614" cy="58946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44895974_10-fikiwiki-com-p-kartinka-spasibo-za-vnimanie-dlya-prezenta-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501" y="408213"/>
            <a:ext cx="11021786" cy="6074229"/>
          </a:xfrm>
        </p:spPr>
      </p:pic>
    </p:spTree>
  </p:cSld>
  <p:clrMapOvr>
    <a:masterClrMapping/>
  </p:clrMapOvr>
  <p:transition>
    <p:wheel spokes="8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EE6B19F-D6B1-4F3C-924C-895BD6E70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5B83A48A-EF7F-40D3-B764-ED8BB695BA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452718"/>
            <a:ext cx="10899777" cy="5795682"/>
          </a:xfrm>
        </p:spPr>
      </p:pic>
    </p:spTree>
    <p:extLst>
      <p:ext uri="{BB962C8B-B14F-4D97-AF65-F5344CB8AC3E}">
        <p14:creationId xmlns="" xmlns:p14="http://schemas.microsoft.com/office/powerpoint/2010/main" val="3489834551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DE58A8D-34F6-4585-8503-BAB5C06E7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E1585CF7-7C8B-44A9-B9AD-018939DD0C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452718"/>
            <a:ext cx="10899778" cy="5795682"/>
          </a:xfrm>
        </p:spPr>
      </p:pic>
    </p:spTree>
    <p:extLst>
      <p:ext uri="{BB962C8B-B14F-4D97-AF65-F5344CB8AC3E}">
        <p14:creationId xmlns="" xmlns:p14="http://schemas.microsoft.com/office/powerpoint/2010/main" val="258997669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E7FD043-A425-4B6A-9F55-A4920EA79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526" y="282030"/>
            <a:ext cx="9404723" cy="1400530"/>
          </a:xfrm>
        </p:spPr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4F4E65B2-2DA4-4397-850C-11C0923013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38912"/>
            <a:ext cx="10997184" cy="5809488"/>
          </a:xfrm>
        </p:spPr>
      </p:pic>
    </p:spTree>
    <p:extLst>
      <p:ext uri="{BB962C8B-B14F-4D97-AF65-F5344CB8AC3E}">
        <p14:creationId xmlns="" xmlns:p14="http://schemas.microsoft.com/office/powerpoint/2010/main" val="1322329706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436C3DC-4091-481C-8933-6EB2343FF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DE169BB3-2890-4510-9954-CF2A7DC927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97" y="342990"/>
            <a:ext cx="5074920" cy="54315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D2A31BB-9DBB-437B-8115-8D8BBD88FC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784" y="1152983"/>
            <a:ext cx="5074920" cy="54315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791523193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8386B44-6AC9-48A2-B5A1-7E945FBA5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F1AA0C62-4D02-4838-95CD-D23EC736E6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452718"/>
            <a:ext cx="11009441" cy="6070002"/>
          </a:xfrm>
        </p:spPr>
      </p:pic>
    </p:spTree>
    <p:extLst>
      <p:ext uri="{BB962C8B-B14F-4D97-AF65-F5344CB8AC3E}">
        <p14:creationId xmlns="" xmlns:p14="http://schemas.microsoft.com/office/powerpoint/2010/main" val="1867873529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9887221-43D5-4280-9CCF-0AB3398F3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C345AEC4-B396-4014-BCBA-97E0DF75F3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452718"/>
            <a:ext cx="10899778" cy="5952564"/>
          </a:xfrm>
        </p:spPr>
      </p:pic>
    </p:spTree>
    <p:extLst>
      <p:ext uri="{BB962C8B-B14F-4D97-AF65-F5344CB8AC3E}">
        <p14:creationId xmlns="" xmlns:p14="http://schemas.microsoft.com/office/powerpoint/2010/main" val="2426512185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231019_1852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4157" y="440871"/>
            <a:ext cx="10891157" cy="6008915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253</TotalTime>
  <Words>41</Words>
  <Application>Microsoft Office PowerPoint</Application>
  <PresentationFormat>Произвольный</PresentationFormat>
  <Paragraphs>6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Ион</vt:lpstr>
      <vt:lpstr>МУНИЦИПАЛЬНОЕ БЮДЖЕТНОЕ ДОШКОЛЬНОЕ ОБРАЗОВАТЕЛЬНОЕ  УЧРЕЖДЕНИЕ -  «ДЕТСКИЙ САД № 1 БЕРЕЗКА» ПОСЕЛКА МОСТОВСКОГО  МУНИЦИПАЛЬНОГО ОБРАЗОВАНИЯ МОСТОВСКИЙ РАЙОН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Касьянова</dc:creator>
  <cp:lastModifiedBy>Владимир</cp:lastModifiedBy>
  <cp:revision>27</cp:revision>
  <dcterms:created xsi:type="dcterms:W3CDTF">2023-10-10T14:10:59Z</dcterms:created>
  <dcterms:modified xsi:type="dcterms:W3CDTF">2023-10-19T16:33:28Z</dcterms:modified>
</cp:coreProperties>
</file>