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7" r:id="rId9"/>
    <p:sldId id="262" r:id="rId10"/>
    <p:sldId id="263" r:id="rId11"/>
    <p:sldId id="265" r:id="rId12"/>
    <p:sldId id="266" r:id="rId13"/>
    <p:sldId id="269" r:id="rId14"/>
    <p:sldId id="268" r:id="rId15"/>
    <p:sldId id="273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42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342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3940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6415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9620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3205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485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95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42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27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306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597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11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991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82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662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CD443-DDE3-4FBA-8258-8DA51A01E45C}" type="datetimeFigureOut">
              <a:rPr lang="ru-RU" smtClean="0"/>
              <a:t>23.07.2025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242FAD8-5AE8-4D51-BB4C-FA997E5B4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06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5743" y="121562"/>
            <a:ext cx="11097491" cy="178345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образовательное учреждение  центр развития ребенка – детский сад № 9 муниципального образования Щербиновский район 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станица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Старощербиновская</a:t>
            </a: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56508" y="2364737"/>
            <a:ext cx="8575963" cy="2030281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познавательного проекта с детьми младшего дошкольного возраста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«Будь осторожен: опасное вокруг нас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»»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11106" y="5103674"/>
            <a:ext cx="15808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Киселева Елена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187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0254" y="786341"/>
            <a:ext cx="4281164" cy="753235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к пожарному водоему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4807" y="2065023"/>
            <a:ext cx="4180341" cy="312944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4567" y="1406465"/>
            <a:ext cx="4933576" cy="369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79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8527" y="579865"/>
            <a:ext cx="3635363" cy="46727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прачечную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78" y="1939307"/>
            <a:ext cx="3050984" cy="407552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9324" y="1062049"/>
            <a:ext cx="3836155" cy="2871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243" y="1445342"/>
            <a:ext cx="3309232" cy="476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16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7852" y="535620"/>
            <a:ext cx="5798907" cy="629503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Отгадывание загадок, показ тетра «Кошкин дом»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1497" y="1333760"/>
            <a:ext cx="5554489" cy="415815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5"/>
          <a:stretch/>
        </p:blipFill>
        <p:spPr>
          <a:xfrm>
            <a:off x="1094508" y="1294282"/>
            <a:ext cx="5555674" cy="50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09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5824" y="235974"/>
            <a:ext cx="5745412" cy="8507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насекомых и предметных картинок «Грибы и ягоды», «Погодные явления»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76" y="1725562"/>
            <a:ext cx="5122039" cy="38344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923" y="235974"/>
            <a:ext cx="3668048" cy="489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18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379" y="336293"/>
            <a:ext cx="7242014" cy="104245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плаката «Правила поведения на воде»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«Пикник»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20" y="857522"/>
            <a:ext cx="3759021" cy="50120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73" y="1378751"/>
            <a:ext cx="3619036" cy="483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57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173398" cy="93921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 «Правила поведения в природе»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9994" y="1896814"/>
            <a:ext cx="4217605" cy="315734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17" y="1675533"/>
            <a:ext cx="5071461" cy="379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11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533" y="447130"/>
            <a:ext cx="8202894" cy="6000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нига «Твоя безопасность»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355" y="1292942"/>
            <a:ext cx="3646089" cy="486145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1" t="11652" r="13367" b="4565"/>
          <a:stretch/>
        </p:blipFill>
        <p:spPr>
          <a:xfrm>
            <a:off x="5326720" y="1047135"/>
            <a:ext cx="3098572" cy="4356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7" t="4187" r="9326" b="13187"/>
          <a:stretch/>
        </p:blipFill>
        <p:spPr>
          <a:xfrm>
            <a:off x="6974349" y="3225204"/>
            <a:ext cx="2624796" cy="35430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t="10101" r="15253" b="10909"/>
          <a:stretch/>
        </p:blipFill>
        <p:spPr>
          <a:xfrm>
            <a:off x="9003067" y="1047135"/>
            <a:ext cx="3008824" cy="411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04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6796" y="432381"/>
            <a:ext cx="6492081" cy="68849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«Будь осторожен опасное вокруг нас!»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470" y="1691149"/>
            <a:ext cx="8915400" cy="377762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проекта: познавательно – игровой, краткосрочный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дети второй младшей группы, родители, воспитатели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детей представление об опасных для человека ситуациях и способах поведения в них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условия для обогащения знаний детей о безопасном поведении на улице, в быту, в природе.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201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3144198" cy="629503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«Трёх вопросов»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6" y="1253613"/>
            <a:ext cx="6934532" cy="5191265"/>
          </a:xfrm>
        </p:spPr>
      </p:pic>
    </p:spTree>
    <p:extLst>
      <p:ext uri="{BB962C8B-B14F-4D97-AF65-F5344CB8AC3E}">
        <p14:creationId xmlns:p14="http://schemas.microsoft.com/office/powerpoint/2010/main" val="927320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771" y="582993"/>
            <a:ext cx="5607177" cy="570509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технологии «Маркерная доска», «Азбука безопасности»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194" y="2064943"/>
            <a:ext cx="5046758" cy="3778058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024" y="1648690"/>
            <a:ext cx="6091842" cy="447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9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784" y="535620"/>
            <a:ext cx="4633784" cy="423025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Консультационные материалы для родителей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" t="20566" r="3396" b="14386"/>
          <a:stretch/>
        </p:blipFill>
        <p:spPr>
          <a:xfrm>
            <a:off x="555243" y="3973634"/>
            <a:ext cx="5020586" cy="25102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2" b="21222"/>
          <a:stretch/>
        </p:blipFill>
        <p:spPr>
          <a:xfrm>
            <a:off x="5916112" y="877082"/>
            <a:ext cx="4682615" cy="19513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6172" y="3452034"/>
            <a:ext cx="3087516" cy="23113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6" r="3920" b="2291"/>
          <a:stretch/>
        </p:blipFill>
        <p:spPr>
          <a:xfrm rot="5400000">
            <a:off x="5745022" y="3295371"/>
            <a:ext cx="3640038" cy="308392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00" y="958645"/>
            <a:ext cx="3659389" cy="273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59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448" y="366562"/>
            <a:ext cx="5824380" cy="116199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к пешеходному переходу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«Проживание» ситуации «Вежливые пешеходы»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97" y="1451421"/>
            <a:ext cx="4113344" cy="308500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05238" y="1135629"/>
            <a:ext cx="4964650" cy="3716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2986" y="2913462"/>
            <a:ext cx="4045436" cy="30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49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3018" y="476626"/>
            <a:ext cx="6516799" cy="939220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 – ролевая игра «Поездка на автобусе», игра в домино, конструирование.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3491" y="2194615"/>
            <a:ext cx="4713017" cy="352821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247" y="2095900"/>
            <a:ext cx="4474570" cy="33489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65645" y="1740920"/>
            <a:ext cx="3996138" cy="299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263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4281" y="520872"/>
            <a:ext cx="8025914" cy="570509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творчество. Конструирование «Гараж для пожарной машины»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48" y="1514167"/>
            <a:ext cx="5344390" cy="39999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0629" y="1844729"/>
            <a:ext cx="4460015" cy="333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49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6009" y="579864"/>
            <a:ext cx="6639118" cy="6884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«Пристегни самое дорогое»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 читает «Правила безопасности на прогулке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12" y="1717929"/>
            <a:ext cx="2984223" cy="39789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273" y="1656823"/>
            <a:ext cx="3030054" cy="4040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606" y="249164"/>
            <a:ext cx="3030849" cy="40725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091" y="2824689"/>
            <a:ext cx="2823030" cy="377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6845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190</TotalTime>
  <Words>192</Words>
  <Application>Microsoft Office PowerPoint</Application>
  <PresentationFormat>Широкоэкранный</PresentationFormat>
  <Paragraphs>27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Century Gothic</vt:lpstr>
      <vt:lpstr>Times New Roman</vt:lpstr>
      <vt:lpstr>Wingdings 3</vt:lpstr>
      <vt:lpstr>Легкий дым</vt:lpstr>
      <vt:lpstr>Муниципальное бюджетное дошкольное  образовательное учреждение  центр развития ребенка – детский сад № 9 муниципального образования Щербиновский район  станица Старощербиновская</vt:lpstr>
      <vt:lpstr>«Будь осторожен опасное вокруг нас!»</vt:lpstr>
      <vt:lpstr>Модель «Трёх вопросов»</vt:lpstr>
      <vt:lpstr>Использование технологии «Маркерная доска», «Азбука безопасности»</vt:lpstr>
      <vt:lpstr>Консультационные материалы для родителей</vt:lpstr>
      <vt:lpstr>Экскурсия к пешеходному переходу «Проживание» ситуации «Вежливые пешеходы»</vt:lpstr>
      <vt:lpstr>Сюжетно – ролевая игра «Поездка на автобусе», игра в домино, конструирование. </vt:lpstr>
      <vt:lpstr>Детское творчество. Конструирование «Гараж для пожарной машины»</vt:lpstr>
      <vt:lpstr>Акция «Пристегни самое дорогое» Мама читает «Правила безопасности на прогулке»</vt:lpstr>
      <vt:lpstr>Экскурсия к пожарному водоему </vt:lpstr>
      <vt:lpstr>Экскурсия на прачечную</vt:lpstr>
      <vt:lpstr>Отгадывание загадок, показ тетра «Кошкин дом»</vt:lpstr>
      <vt:lpstr>Рассматривание насекомых и предметных картинок «Грибы и ягоды», «Погодные явления»</vt:lpstr>
      <vt:lpstr>Рассматривание плаката «Правила поведения на воде» Игра «Пикник»</vt:lpstr>
      <vt:lpstr>Знаки «Правила поведения в природе»</vt:lpstr>
      <vt:lpstr>Книга «Твоя безопасность»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 образовательное учреждение  центр развития ребенка – детский сад № 9 муниципального образования Щербиновский район  станица Старощербиновская</dc:title>
  <dc:creator>Елена</dc:creator>
  <cp:lastModifiedBy>DOU</cp:lastModifiedBy>
  <cp:revision>16</cp:revision>
  <dcterms:created xsi:type="dcterms:W3CDTF">2025-07-21T20:01:04Z</dcterms:created>
  <dcterms:modified xsi:type="dcterms:W3CDTF">2025-07-23T09:13:30Z</dcterms:modified>
</cp:coreProperties>
</file>