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6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0066"/>
    <a:srgbClr val="B00D00"/>
    <a:srgbClr val="000066"/>
    <a:srgbClr val="DCEC06"/>
    <a:srgbClr val="A0AC04"/>
    <a:srgbClr val="2F7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slide" Target="slide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8640960" cy="136815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развития ребенка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детский </a:t>
            </a: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сад № 9</a:t>
            </a:r>
            <a:b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b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станица Старощербиновская</a:t>
            </a:r>
            <a:b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0066"/>
              </a:solidFill>
            </a:endParaRPr>
          </a:p>
        </p:txBody>
      </p:sp>
      <p:pic>
        <p:nvPicPr>
          <p:cNvPr id="4" name="Picture 2" descr="D:\747063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5272" l="0" r="7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81" b="61478"/>
          <a:stretch/>
        </p:blipFill>
        <p:spPr bwMode="auto">
          <a:xfrm>
            <a:off x="-180528" y="959962"/>
            <a:ext cx="4608512" cy="36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3317" y="3140968"/>
            <a:ext cx="6229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УСПЕШНЫЙ ПРОЕКТ»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3202" y="4122316"/>
            <a:ext cx="725461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Кутафина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Анастасия Васильевна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353620, Краснодарский край,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Щербиновский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район,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станица Старощербиновская ул.Тельмана,146.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телефон/факс: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8(86151)7-78-38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kolokolchiki.9@yandex.ru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9sad.ucoz.net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524" y="197329"/>
            <a:ext cx="856895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Обеспечить открытость образовательного пространства и установление партнерских отношений с родителями при реализации проекта.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423561"/>
            <a:ext cx="892899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Интерактивная </a:t>
            </a:r>
            <a:r>
              <a:rPr lang="ru-RU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– игра спортивно – оздоровительной направленности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 родителями и детьми </a:t>
            </a:r>
          </a:p>
          <a:p>
            <a:pPr lvl="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«В гостях у </a:t>
            </a:r>
            <a:r>
              <a:rPr lang="ru-RU" sz="24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Забиваки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3601" r="2751"/>
          <a:stretch/>
        </p:blipFill>
        <p:spPr>
          <a:xfrm>
            <a:off x="110952" y="2655969"/>
            <a:ext cx="5256584" cy="311931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074" name="Picture 2" descr="C:\Users\Пользователь\Desktop\МЕТОДИЧЕСКАЯ РАБОТА\ФИЗИЧЕСКОЕ ВОСПИТАНИЕ\ФОТО\День открытых дверей 2018 гр 4\День открытых дверей\IMG_20180927_110721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/>
          <a:stretch/>
        </p:blipFill>
        <p:spPr bwMode="auto">
          <a:xfrm>
            <a:off x="4165571" y="3501008"/>
            <a:ext cx="4854668" cy="31357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01500" y="1419562"/>
            <a:ext cx="47442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Копилка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Квест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– идей»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 descr="http://lebyaz-school.ucoz.ru/Kopilka_meto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6397" r="16001" b="8733"/>
          <a:stretch/>
        </p:blipFill>
        <p:spPr bwMode="auto">
          <a:xfrm>
            <a:off x="5868144" y="595694"/>
            <a:ext cx="2664295" cy="252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9551" r="12201"/>
          <a:stretch/>
        </p:blipFill>
        <p:spPr>
          <a:xfrm>
            <a:off x="252138" y="3172385"/>
            <a:ext cx="4176464" cy="323231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23100" r="8652" b="-399"/>
          <a:stretch/>
        </p:blipFill>
        <p:spPr>
          <a:xfrm>
            <a:off x="4712494" y="3173888"/>
            <a:ext cx="4216886" cy="326360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C:\Users\Пользователь\Desktop\МЕТОДИЧЕСКАЯ РАБОТА\ФИЗИЧЕСКОЕ ВОСПИТАНИЕ\ВОСПИТАТЕЛЬ ГОДА 2018\Проект познаем в движении исследуем в игре 2\фоны проект\st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3745"/>
            <a:ext cx="3563888" cy="257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70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ля Насти\кутафина 21 ве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3241"/>
            <a:ext cx="3096344" cy="439562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ля Насти\лауреат Кутафина 21 ве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"/>
          <a:stretch/>
        </p:blipFill>
        <p:spPr bwMode="auto">
          <a:xfrm>
            <a:off x="2843808" y="1052736"/>
            <a:ext cx="3173299" cy="439562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ля Насти\Кутафина конкурс 21 ве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3094958" cy="439562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МЕТОДИЧЕСКАЯ РАБОТА\ФИЗИЧЕСКОЕ ВОСПИТАНИЕ\ВОСПИТАТЕЛЬ ГОДА 2018\Проект познаем в движении исследуем в игре 2\фоны проект\747063_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43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7" y="410663"/>
            <a:ext cx="7920880" cy="64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омой 1">
            <a:hlinkClick r:id="rId7" action="ppaction://hlinksldjump" highlightClick="1"/>
          </p:cNvPr>
          <p:cNvSpPr/>
          <p:nvPr/>
        </p:nvSpPr>
        <p:spPr>
          <a:xfrm>
            <a:off x="8390896" y="6021288"/>
            <a:ext cx="753103" cy="836712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6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условия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формирования готовности педагогов к применению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технологии в условиях реализации ФГОС ДО.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/>
        </p:blipFill>
        <p:spPr>
          <a:xfrm>
            <a:off x="493948" y="1484784"/>
            <a:ext cx="4100802" cy="405430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2" t="13601" r="6688"/>
          <a:stretch/>
        </p:blipFill>
        <p:spPr>
          <a:xfrm>
            <a:off x="4621959" y="2780928"/>
            <a:ext cx="4490708" cy="392254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54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173"/>
            <a:ext cx="2502729" cy="360040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54" y="224740"/>
            <a:ext cx="2518771" cy="356683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050" r="6057" b="2352"/>
          <a:stretch/>
        </p:blipFill>
        <p:spPr>
          <a:xfrm>
            <a:off x="3324874" y="175374"/>
            <a:ext cx="2561245" cy="3616199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169343" y="3386522"/>
            <a:ext cx="2788045" cy="390326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520" r="1962" b="2647"/>
          <a:stretch/>
        </p:blipFill>
        <p:spPr>
          <a:xfrm>
            <a:off x="4893702" y="4008774"/>
            <a:ext cx="3940923" cy="272340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6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irovipk.ru/sites/default/files/novost/222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63" y="2060848"/>
            <a:ext cx="2502565" cy="21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20" y="0"/>
            <a:ext cx="3826180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3789258" cy="306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03169"/>
            <a:ext cx="3817315" cy="3054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1048"/>
            <a:ext cx="4027512" cy="3172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09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для Насти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2" y="151463"/>
            <a:ext cx="2652932" cy="378437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ля Насти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789" y="3114147"/>
            <a:ext cx="2571138" cy="365680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Насти\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81" y="2467816"/>
            <a:ext cx="2545792" cy="364502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5197"/>
          <a:stretch/>
        </p:blipFill>
        <p:spPr>
          <a:xfrm>
            <a:off x="1724796" y="1310297"/>
            <a:ext cx="2562174" cy="36568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75219">
            <a:off x="-186326" y="4800214"/>
            <a:ext cx="8066947" cy="1978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9358" y="1706329"/>
            <a:ext cx="43790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СОЦИАЛЬНО-ПОЗНАВАТЕЛЬНЫЙ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8431" y="944844"/>
            <a:ext cx="480839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4915" y="202263"/>
            <a:ext cx="520463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 </a:t>
            </a:r>
            <a:endParaRPr lang="ru-RU" b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1884" y="2410238"/>
            <a:ext cx="408858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СОЦИАЛЬНО-НРАВСТВЕННЫЙ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007" t="6786" r="9665" b="12233"/>
          <a:stretch/>
        </p:blipFill>
        <p:spPr>
          <a:xfrm>
            <a:off x="4701943" y="476671"/>
            <a:ext cx="4176464" cy="288032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6" y="3672370"/>
            <a:ext cx="3849443" cy="288708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5425" r="3428" b="5425"/>
          <a:stretch/>
        </p:blipFill>
        <p:spPr>
          <a:xfrm>
            <a:off x="4805306" y="3672370"/>
            <a:ext cx="3969738" cy="288708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492" r="9218" b="12406"/>
          <a:stretch/>
        </p:blipFill>
        <p:spPr>
          <a:xfrm>
            <a:off x="323528" y="514824"/>
            <a:ext cx="4060240" cy="284216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88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1701" r="5197" b="2750"/>
          <a:stretch/>
        </p:blipFill>
        <p:spPr>
          <a:xfrm>
            <a:off x="1259632" y="203566"/>
            <a:ext cx="4680520" cy="655272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" b="75855" l="680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12" r="3131" b="23750"/>
          <a:stretch/>
        </p:blipFill>
        <p:spPr>
          <a:xfrm rot="201038" flipH="1">
            <a:off x="-8208" y="-183467"/>
            <a:ext cx="2225562" cy="5961738"/>
          </a:xfrm>
          <a:prstGeom prst="rect">
            <a:avLst/>
          </a:prstGeom>
        </p:spPr>
      </p:pic>
      <p:pic>
        <p:nvPicPr>
          <p:cNvPr id="1028" name="Picture 4" descr="http://www.playcast.ru/uploads/2016/04/10/1820520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5734" flipV="1">
            <a:off x="3786061" y="3685636"/>
            <a:ext cx="501506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braz.ca/wp-content/uploads/2017/04/observatio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807">
            <a:off x="5309463" y="379997"/>
            <a:ext cx="4141696" cy="22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5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159930" y="1830310"/>
            <a:ext cx="2630671" cy="23499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339752" y="4221088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51998" y="3205313"/>
            <a:ext cx="2863236" cy="2613399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44484" y="3262544"/>
            <a:ext cx="2883216" cy="25561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336463" y="4221088"/>
            <a:ext cx="2668257" cy="2466929"/>
          </a:xfrm>
          <a:prstGeom prst="ellipse">
            <a:avLst/>
          </a:prstGeom>
          <a:solidFill>
            <a:srgbClr val="DCEC06"/>
          </a:solidFill>
          <a:ln>
            <a:solidFill>
              <a:srgbClr val="DCE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767503" y="116632"/>
            <a:ext cx="2540375" cy="2520280"/>
          </a:xfrm>
          <a:prstGeom prst="ellipse">
            <a:avLst/>
          </a:prstGeom>
          <a:solidFill>
            <a:srgbClr val="2F74FF"/>
          </a:solidFill>
          <a:ln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1560" y="188640"/>
            <a:ext cx="2625913" cy="25641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237473" y="2636912"/>
            <a:ext cx="2429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2389" y="1093343"/>
            <a:ext cx="3037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МУЗЫКАЛЬНО-ХУДОЖЕСТВЕННАЯ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8256" y="418884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КОММУНИКАТИВНАЯ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0007" y="5118267"/>
            <a:ext cx="247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ПРОДУКТИВНАЯ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66865" y="1053606"/>
            <a:ext cx="268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ДВИГАТЕЛЬНАЯ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20760" y="3952732"/>
            <a:ext cx="2919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ПОЗНАВАТЕЛЬНО-ИССЛЕДОВАТЕЛЬСКАЯ ДЕЯТЕЛЬНОСТЬ</a:t>
            </a:r>
          </a:p>
        </p:txBody>
      </p:sp>
      <p:cxnSp>
        <p:nvCxnSpPr>
          <p:cNvPr id="8" name="Прямая со стрелкой 7"/>
          <p:cNvCxnSpPr>
            <a:endCxn id="21" idx="1"/>
          </p:cNvCxnSpPr>
          <p:nvPr/>
        </p:nvCxnSpPr>
        <p:spPr>
          <a:xfrm>
            <a:off x="3211621" y="1376772"/>
            <a:ext cx="2455244" cy="0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2" idx="0"/>
          </p:cNvCxnSpPr>
          <p:nvPr/>
        </p:nvCxnSpPr>
        <p:spPr>
          <a:xfrm>
            <a:off x="7102516" y="2547931"/>
            <a:ext cx="283576" cy="714613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5792586" y="5605973"/>
            <a:ext cx="808039" cy="374342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2627785" y="5579916"/>
            <a:ext cx="878135" cy="513380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1600426" y="2614322"/>
            <a:ext cx="290772" cy="776689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5435109" y="2016673"/>
            <a:ext cx="603638" cy="612896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3066852" y="2016673"/>
            <a:ext cx="707516" cy="607094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2866740" y="3721412"/>
            <a:ext cx="614447" cy="458873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4602889" y="3870762"/>
            <a:ext cx="0" cy="746369"/>
          </a:xfrm>
          <a:prstGeom prst="straightConnector1">
            <a:avLst/>
          </a:prstGeom>
          <a:ln w="571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741714" y="3576660"/>
            <a:ext cx="594066" cy="340585"/>
          </a:xfrm>
          <a:prstGeom prst="straightConnector1">
            <a:avLst/>
          </a:prstGeom>
          <a:ln w="381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2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МЕТОДИЧЕСКАЯ РАБОТА\ФИЗИЧЕСКОЕ ВОСПИТАНИЕ\ВОСПИТАТЕЛЬ ГОДА 2018\Проект познаем в движении исследуем в игре 2\фоны проект\747063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3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950"/>
            <a:ext cx="7920880" cy="64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22" y="48523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262346" y="1086122"/>
            <a:ext cx="856895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Создать условия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построения единой содержательной линии между физическим и интеллектуальным развитием воспитанников, средствами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технологии.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4248" y="35010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262346" y="2652301"/>
            <a:ext cx="856895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Обеспечить открытость образовательного пространства и установление партнерских отношений с родителями при реализации проекта. </a:t>
            </a:r>
          </a:p>
        </p:txBody>
      </p:sp>
      <p:sp>
        <p:nvSpPr>
          <p:cNvPr id="7" name="Прямоугольник 6">
            <a:hlinkClick r:id="rId6" action="ppaction://hlinksldjump"/>
          </p:cNvPr>
          <p:cNvSpPr/>
          <p:nvPr/>
        </p:nvSpPr>
        <p:spPr>
          <a:xfrm>
            <a:off x="262346" y="4211620"/>
            <a:ext cx="856895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Создать условия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формирования готовности педагогов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применению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технологии в условиях реализации ФГОС ДО. </a:t>
            </a:r>
          </a:p>
        </p:txBody>
      </p:sp>
    </p:spTree>
    <p:extLst>
      <p:ext uri="{BB962C8B-B14F-4D97-AF65-F5344CB8AC3E}">
        <p14:creationId xmlns:p14="http://schemas.microsoft.com/office/powerpoint/2010/main" val="179575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2492897"/>
            <a:ext cx="5184578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D: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2291" r="4319" b="1346"/>
          <a:stretch/>
        </p:blipFill>
        <p:spPr bwMode="auto">
          <a:xfrm rot="16200000">
            <a:off x="802301" y="1690926"/>
            <a:ext cx="2808314" cy="3816425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2353" y="148464"/>
            <a:ext cx="856895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Создать условия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построения единой содержательной линии между физическим и интеллектуальным развитием воспитанников, средствами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технологии.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3769" y="1306407"/>
            <a:ext cx="8568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Эко – </a:t>
            </a:r>
            <a:r>
              <a:rPr lang="ru-RU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квест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 на основе кубанских народных подвижных </a:t>
            </a: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игр  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«Знатоки природы!» </a:t>
            </a: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6707" y="2075848"/>
            <a:ext cx="449731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«Кубанский лес!»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ритмическая разминка.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42" y="2861679"/>
            <a:ext cx="448803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«Дикие животные кубанских лесов!»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–интерактивная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6707" y="3914169"/>
            <a:ext cx="449445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«Игры для зверят»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подвижная кубанская народная игра «Иван – косарь и звери».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8387" y="5003295"/>
            <a:ext cx="447563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«Знатоки природы!»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игра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599" y="5464960"/>
            <a:ext cx="411971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«Санитары леса»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игра эстафета.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0055" y="5949280"/>
            <a:ext cx="56886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«Живое свойство воды!»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игра экспериментирование.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4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3250"/>
          <a:stretch/>
        </p:blipFill>
        <p:spPr>
          <a:xfrm>
            <a:off x="3779912" y="3212976"/>
            <a:ext cx="5182474" cy="346719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0"/>
            <a:ext cx="5094416" cy="3820812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Picture 2" descr="D:\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2291" r="4319" b="1346"/>
          <a:stretch/>
        </p:blipFill>
        <p:spPr bwMode="auto">
          <a:xfrm rot="16437228">
            <a:off x="7852648" y="3378509"/>
            <a:ext cx="915364" cy="1243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МЕТОДИЧЕСКАЯ РАБОТА\ФИЗИЧЕСКОЕ ВОСПИТАНИЕ\ВОСПИТАТЕЛЬ ГОДА 2018\Проект познаем в движении исследуем в игре 2\фоны проект\747063_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40" l="661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98" y="24080"/>
            <a:ext cx="4931028" cy="490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Пользователь\Pictures\е.pn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9" b="97387" l="0" r="30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23" y="3212976"/>
            <a:ext cx="6552728" cy="380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Пользователь\Pictures\е.pn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89" b="100000" l="68673" r="98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69" y="-459432"/>
            <a:ext cx="6160376" cy="3513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ля Насти\Кутафина 1 место1 (5)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5" y="404664"/>
            <a:ext cx="3926925" cy="561662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ля Насти\Кутафина Наст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771"/>
            <a:ext cx="3857504" cy="5616624"/>
          </a:xfrm>
          <a:prstGeom prst="rect">
            <a:avLst/>
          </a:prstGeom>
          <a:noFill/>
          <a:ln w="38100">
            <a:solidFill>
              <a:srgbClr val="B00D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МЕТОДИЧЕСКАЯ РАБОТА\ФИЗИЧЕСКОЕ ВОСПИТАНИЕ\ВОСПИТАТЕЛЬ ГОДА 2018\Проект познаем в движении исследуем в игре 2\фоны проект\747063_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3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20880" cy="64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омой 1">
            <a:hlinkClick r:id="rId6" action="ppaction://hlinksldjump" highlightClick="1"/>
          </p:cNvPr>
          <p:cNvSpPr/>
          <p:nvPr/>
        </p:nvSpPr>
        <p:spPr>
          <a:xfrm>
            <a:off x="8388424" y="6023394"/>
            <a:ext cx="755576" cy="83460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269</Words>
  <Application>Microsoft Office PowerPoint</Application>
  <PresentationFormat>Экран (4:3)</PresentationFormat>
  <Paragraphs>46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бюджетное дошкольное образовательное учреждение центр развития ребенка - детский сад № 9 муниципального образования Щербиновский район  станица Старощербиновская 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проекта.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центр развития ребенка - детский сад № 9 муниципального образования Щербиновский район  станица Старощербиновская </dc:title>
  <dc:creator>Пользователь</dc:creator>
  <cp:lastModifiedBy>Пользователь</cp:lastModifiedBy>
  <cp:revision>44</cp:revision>
  <dcterms:created xsi:type="dcterms:W3CDTF">2018-11-15T12:49:45Z</dcterms:created>
  <dcterms:modified xsi:type="dcterms:W3CDTF">2018-11-20T08:51:16Z</dcterms:modified>
</cp:coreProperties>
</file>