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DD8A-62FE-4E7A-BD01-3117456A4F43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6488-A19C-4C85-9959-7B1CD335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95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DD8A-62FE-4E7A-BD01-3117456A4F43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6488-A19C-4C85-9959-7B1CD335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801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DD8A-62FE-4E7A-BD01-3117456A4F43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6488-A19C-4C85-9959-7B1CD335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978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DD8A-62FE-4E7A-BD01-3117456A4F43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6488-A19C-4C85-9959-7B1CD335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065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DD8A-62FE-4E7A-BD01-3117456A4F43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6488-A19C-4C85-9959-7B1CD335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231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DD8A-62FE-4E7A-BD01-3117456A4F43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6488-A19C-4C85-9959-7B1CD335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26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DD8A-62FE-4E7A-BD01-3117456A4F43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6488-A19C-4C85-9959-7B1CD335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967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DD8A-62FE-4E7A-BD01-3117456A4F43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6488-A19C-4C85-9959-7B1CD335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353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DD8A-62FE-4E7A-BD01-3117456A4F43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6488-A19C-4C85-9959-7B1CD335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650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DD8A-62FE-4E7A-BD01-3117456A4F43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6488-A19C-4C85-9959-7B1CD335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019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DD8A-62FE-4E7A-BD01-3117456A4F43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6488-A19C-4C85-9959-7B1CD335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803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DD8A-62FE-4E7A-BD01-3117456A4F43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6488-A19C-4C85-9959-7B1CD335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92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олимпиада - фото и картинки abrakadabra.f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1"/>
            <a:ext cx="12192000" cy="685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365125"/>
            <a:ext cx="10496550" cy="13636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Игра – викторина </a:t>
            </a:r>
            <a:b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«Что ты знаешь об олимпиаде?»</a:t>
            </a:r>
            <a:endParaRPr lang="ru-RU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38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категория </a:t>
            </a:r>
            <a:b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«СПОРТ»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07" y="207818"/>
            <a:ext cx="3485045" cy="3485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2817" y="1690688"/>
            <a:ext cx="3410983" cy="49295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799" y="2256146"/>
            <a:ext cx="5223863" cy="39261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6320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733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67">
                                          <p:stCondLst>
                                            <p:cond delay="273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39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249" decel="50000">
                                          <p:stCondLst>
                                            <p:cond delay="9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733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67">
                                          <p:stCondLst>
                                            <p:cond delay="273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9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9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61" y="415637"/>
            <a:ext cx="6539925" cy="4211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892" y="2396487"/>
            <a:ext cx="5342548" cy="389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080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9270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b="22968"/>
          <a:stretch/>
        </p:blipFill>
        <p:spPr>
          <a:xfrm>
            <a:off x="1238312" y="3546762"/>
            <a:ext cx="3471900" cy="3311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515" y="372984"/>
            <a:ext cx="3335141" cy="3630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226" y="9270"/>
            <a:ext cx="3611713" cy="4357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0212" y="1449571"/>
            <a:ext cx="3974453" cy="4416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3841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650" y="1461770"/>
            <a:ext cx="2946798" cy="1967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347" y="2560922"/>
            <a:ext cx="4144691" cy="4156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9" y="1249533"/>
            <a:ext cx="3719579" cy="3719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20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36" y="997527"/>
            <a:ext cx="5070764" cy="5070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754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Фон для презентации олимпиада - фото и картинки abrakadabra.fu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1"/>
            <a:ext cx="12192000" cy="685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категория </a:t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«История Олимпийских игр»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443" y="3252079"/>
            <a:ext cx="3612426" cy="34204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3494" y="2674372"/>
            <a:ext cx="4316342" cy="3231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90688"/>
            <a:ext cx="4673849" cy="3049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832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067870"/>
            <a:ext cx="2685404" cy="3908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141" y="123592"/>
            <a:ext cx="4207649" cy="2853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1555" y="2389718"/>
            <a:ext cx="4809103" cy="3346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0613" y="123592"/>
            <a:ext cx="5032129" cy="35711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696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087" y="201900"/>
            <a:ext cx="5209768" cy="2929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874" y="904530"/>
            <a:ext cx="3865873" cy="56271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0690" y="2658617"/>
            <a:ext cx="5441184" cy="3049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9149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59849"/>
            <a:ext cx="5405814" cy="3587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9498" y="1799868"/>
            <a:ext cx="5126969" cy="3386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1685" y="127843"/>
            <a:ext cx="5060315" cy="40393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633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категория </a:t>
            </a:r>
            <a:b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«Олимпийские традиции»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148" y="1835507"/>
            <a:ext cx="3443495" cy="3443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1816" y="3584542"/>
            <a:ext cx="4776073" cy="31764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9672" y="1981688"/>
            <a:ext cx="3406991" cy="453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4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16" y="3003040"/>
            <a:ext cx="6420545" cy="3702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5982" y="433852"/>
            <a:ext cx="6361544" cy="37363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908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90" y="-594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596" y="2722397"/>
            <a:ext cx="5417404" cy="43030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072" y="335743"/>
            <a:ext cx="7176653" cy="4773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061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4772" y="2516458"/>
            <a:ext cx="2478917" cy="3844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98" y="276499"/>
            <a:ext cx="4680203" cy="2923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3089" y="814423"/>
            <a:ext cx="3165526" cy="3177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5961" y="2972551"/>
            <a:ext cx="1665750" cy="3453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0600" y="2967394"/>
            <a:ext cx="2684123" cy="352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5162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32</Words>
  <Application>Microsoft Office PowerPoint</Application>
  <PresentationFormat>Широкоэкранный</PresentationFormat>
  <Paragraphs>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Тема Office</vt:lpstr>
      <vt:lpstr>Игра – викторина  «Что ты знаешь об олимпиаде?»</vt:lpstr>
      <vt:lpstr>1 категория  «История Олимпийских игр»</vt:lpstr>
      <vt:lpstr>Презентация PowerPoint</vt:lpstr>
      <vt:lpstr>Презентация PowerPoint</vt:lpstr>
      <vt:lpstr>Презентация PowerPoint</vt:lpstr>
      <vt:lpstr>2 категория  «Олимпийские традиции»</vt:lpstr>
      <vt:lpstr>Презентация PowerPoint</vt:lpstr>
      <vt:lpstr>Презентация PowerPoint</vt:lpstr>
      <vt:lpstr>Презентация PowerPoint</vt:lpstr>
      <vt:lpstr>3 категория  «СПОРТ»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– викторина  «Что ты знаешь об олимпиаде?»</dc:title>
  <dc:creator>home</dc:creator>
  <cp:lastModifiedBy>home</cp:lastModifiedBy>
  <cp:revision>20</cp:revision>
  <dcterms:created xsi:type="dcterms:W3CDTF">2023-02-08T07:30:11Z</dcterms:created>
  <dcterms:modified xsi:type="dcterms:W3CDTF">2023-03-02T06:47:39Z</dcterms:modified>
</cp:coreProperties>
</file>