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8" r:id="rId5"/>
    <p:sldId id="280" r:id="rId6"/>
    <p:sldId id="270" r:id="rId7"/>
    <p:sldId id="266" r:id="rId8"/>
    <p:sldId id="260" r:id="rId9"/>
    <p:sldId id="273" r:id="rId10"/>
    <p:sldId id="283" r:id="rId11"/>
    <p:sldId id="272" r:id="rId12"/>
    <p:sldId id="281" r:id="rId13"/>
    <p:sldId id="275" r:id="rId14"/>
    <p:sldId id="276" r:id="rId15"/>
    <p:sldId id="282" r:id="rId16"/>
    <p:sldId id="277" r:id="rId17"/>
    <p:sldId id="284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99CC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9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90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9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88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54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4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3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32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0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593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CF286-904C-4170-B4D4-24B223B066F3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0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.wdp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0"/>
            <a:ext cx="9149095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1"/>
            <a:ext cx="7772400" cy="93610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№ 9 муниципального образования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станица Старощербиновская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645024"/>
            <a:ext cx="8352928" cy="280831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CC0066"/>
                </a:solidFill>
                <a:latin typeface="Times New Roman"/>
                <a:ea typeface="Calibri"/>
                <a:cs typeface="Times New Roman"/>
              </a:rPr>
              <a:t>"Говорящая среда" как эффективный инструмент поддержки детской индивидуальности, инициативы и самостоятельности детей старшего дошкольного </a:t>
            </a:r>
            <a:r>
              <a:rPr lang="ru-RU" sz="2400" b="1" dirty="0" smtClean="0">
                <a:solidFill>
                  <a:srgbClr val="CC0066"/>
                </a:solidFill>
                <a:latin typeface="Times New Roman"/>
                <a:ea typeface="Calibri"/>
                <a:cs typeface="Times New Roman"/>
              </a:rPr>
              <a:t>возраста</a:t>
            </a:r>
          </a:p>
          <a:p>
            <a:pPr>
              <a:lnSpc>
                <a:spcPct val="115000"/>
              </a:lnSpc>
            </a:pPr>
            <a:endParaRPr lang="ru-RU" sz="2400" b="1" dirty="0" smtClean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 algn="r"/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Приходько Евгения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лександровна</a:t>
            </a:r>
            <a:endParaRPr lang="ru-RU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05" y="1196752"/>
            <a:ext cx="2808312" cy="237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2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" y="0"/>
            <a:ext cx="9149095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Xakep\Desktop\Говорящая среда педсовет\20230922_1427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" b="2656"/>
          <a:stretch/>
        </p:blipFill>
        <p:spPr bwMode="auto">
          <a:xfrm>
            <a:off x="779133" y="33841"/>
            <a:ext cx="7580638" cy="3858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Xakep\Desktop\Говорящая среда педсовет\20231201_1345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 r="3523"/>
          <a:stretch/>
        </p:blipFill>
        <p:spPr bwMode="auto">
          <a:xfrm rot="5400000">
            <a:off x="1571585" y="3860135"/>
            <a:ext cx="3101922" cy="2893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Xakep\Desktop\Говорящая среда педсовет\20231201_1345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7997" y="4154632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003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48072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«Обложки»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C:\Users\Xakep\Desktop\Говорящая среда педсовет\20240419_145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4505" y="1671665"/>
            <a:ext cx="4016073" cy="3012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Xakep\Desktop\Говорящая среда педсовет\20240419_1452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2" r="6596"/>
          <a:stretch/>
        </p:blipFill>
        <p:spPr bwMode="auto">
          <a:xfrm rot="5400000">
            <a:off x="5153683" y="1812109"/>
            <a:ext cx="4392488" cy="3107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Xakep\Desktop\Говорящая среда педсовет\20231211_164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5864" y="3182888"/>
            <a:ext cx="3791744" cy="2843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0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" y="0"/>
            <a:ext cx="9149095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Xakep\Desktop\Говорящая среда педсовет\20231211_1358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3"/>
            <a:ext cx="3552396" cy="2664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Xakep\Desktop\Говорящая среда педсовет\20231211_1640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8767" y="3515706"/>
            <a:ext cx="3573966" cy="2680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Xakep\Desktop\Говорящая среда педсовет\20231211_1640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8" y="3125809"/>
            <a:ext cx="4613691" cy="3460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Xakep\Desktop\Говорящая среда педсовет\20230723_1304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97" y="422666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758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980"/>
            <a:ext cx="9149095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«Музыкальный зал»</a:t>
            </a:r>
            <a:endParaRPr lang="ru-RU" sz="2400" dirty="0"/>
          </a:p>
        </p:txBody>
      </p:sp>
      <p:pic>
        <p:nvPicPr>
          <p:cNvPr id="1026" name="Picture 2" descr="C:\Users\Xakep\Desktop\Говорящая среда педсовет\20240207_1534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r="13061"/>
          <a:stretch/>
        </p:blipFill>
        <p:spPr bwMode="auto">
          <a:xfrm rot="5400000">
            <a:off x="454687" y="1011514"/>
            <a:ext cx="2690010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Xakep\Desktop\Говорящая среда педсовет\20240207_1547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r="13166" b="1"/>
          <a:stretch/>
        </p:blipFill>
        <p:spPr bwMode="auto">
          <a:xfrm>
            <a:off x="4851637" y="3813671"/>
            <a:ext cx="3583611" cy="2874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akep\Desktop\Говорящая среда педсовет\20231213_1623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1142" y="1435008"/>
            <a:ext cx="2853779" cy="2140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О\Интересно знать\Марине Валерьевне на сайт\Подарю сердечко МАМ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20" y="3813671"/>
            <a:ext cx="3890978" cy="2918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Xakep\Desktop\Говорящая среда педсовет\20231208_1628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14" y="1186540"/>
            <a:ext cx="3277680" cy="2458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0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" y="0"/>
            <a:ext cx="9149095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«Надписи - обозначения»</a:t>
            </a:r>
            <a:endParaRPr lang="ru-RU" dirty="0"/>
          </a:p>
        </p:txBody>
      </p:sp>
      <p:pic>
        <p:nvPicPr>
          <p:cNvPr id="2050" name="Picture 2" descr="C:\Users\Xakep\Desktop\Говорящая среда педсовет\20231211_1357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4290" y="1906557"/>
            <a:ext cx="4894667" cy="367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Xakep\Desktop\Говорящая среда педсовет\20231211_1359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9" r="4825"/>
          <a:stretch/>
        </p:blipFill>
        <p:spPr bwMode="auto">
          <a:xfrm rot="5400000">
            <a:off x="4891005" y="1456529"/>
            <a:ext cx="2903253" cy="2695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Xakep\Desktop\Говорящая среда педсовет\20240419_1515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0" t="9513" b="10267"/>
          <a:stretch/>
        </p:blipFill>
        <p:spPr bwMode="auto">
          <a:xfrm>
            <a:off x="4569452" y="4221091"/>
            <a:ext cx="3546361" cy="2372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4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71"/>
            <a:ext cx="9149095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Xakep\Desktop\Говорящая среда педсовет\20240419_1515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r="7582" b="8914"/>
          <a:stretch/>
        </p:blipFill>
        <p:spPr bwMode="auto">
          <a:xfrm rot="5400000">
            <a:off x="-271215" y="1647479"/>
            <a:ext cx="4896544" cy="3851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Xakep\Desktop\Говорящая среда педсовет\20231211_1358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274206" cy="3205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akep\Desktop\Говорящая среда педсовет\20231211_1650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68712" y="3766424"/>
            <a:ext cx="3482689" cy="2612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19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" y="0"/>
            <a:ext cx="9149095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«Опросники»</a:t>
            </a:r>
            <a:endParaRPr lang="ru-RU" sz="2400" dirty="0"/>
          </a:p>
        </p:txBody>
      </p:sp>
      <p:pic>
        <p:nvPicPr>
          <p:cNvPr id="4098" name="Picture 2" descr="C:\Users\Xakep\Desktop\Говорящая среда педсовет\20240412_113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93" y="1124744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Xakep\Desktop\Говорящая среда педсовет\20240419_1502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b="4549"/>
          <a:stretch/>
        </p:blipFill>
        <p:spPr bwMode="auto">
          <a:xfrm rot="5400000">
            <a:off x="3945998" y="2182793"/>
            <a:ext cx="5256585" cy="3428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Xakep\Desktop\Говорящая среда педсовет\20231211_1359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7862" r="9774" b="15154"/>
          <a:stretch/>
        </p:blipFill>
        <p:spPr bwMode="auto">
          <a:xfrm rot="5400000">
            <a:off x="1214657" y="4088539"/>
            <a:ext cx="3148831" cy="2189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763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«Коллективные работы»</a:t>
            </a:r>
            <a:endParaRPr lang="ru-RU" dirty="0"/>
          </a:p>
        </p:txBody>
      </p:sp>
      <p:pic>
        <p:nvPicPr>
          <p:cNvPr id="6147" name="Picture 3" descr="C:\Users\Xakep\Desktop\Говорящая среда педсовет\20231211_1357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6085" r="10645"/>
          <a:stretch/>
        </p:blipFill>
        <p:spPr bwMode="auto">
          <a:xfrm rot="5400000">
            <a:off x="188937" y="1353599"/>
            <a:ext cx="4104456" cy="3547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Xakep\Desktop\Говорящая среда педсовет\20231211_1359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/>
          <a:stretch/>
        </p:blipFill>
        <p:spPr bwMode="auto">
          <a:xfrm>
            <a:off x="4716016" y="1052736"/>
            <a:ext cx="3783573" cy="3083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Xakep\Desktop\Говорящая среда педсовет\20231211_1357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2" b="13197"/>
          <a:stretch/>
        </p:blipFill>
        <p:spPr bwMode="auto">
          <a:xfrm>
            <a:off x="2259057" y="3930278"/>
            <a:ext cx="5595211" cy="2711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79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763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успехов!</a:t>
            </a:r>
            <a:endParaRPr lang="ru-RU" sz="36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Xakep\Desktop\бумага\Zavershilsya_priem_zayavok_na_uchastie_v_konkurse_detskikh_risunkov_pamyati_A.-KH.Kadyrov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2708920"/>
            <a:ext cx="3317627" cy="331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33" y="0"/>
            <a:ext cx="9227633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21014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</a:t>
            </a:r>
            <a:r>
              <a:rPr lang="ru-RU" sz="24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«Говорящая среда» – создать образовательное пространство в детском саду, способное обеспечить развитие самостоятельности ребёнка, сделать его полноценным субъектом образовательных отношений. </a:t>
            </a:r>
            <a:endParaRPr lang="ru-RU" sz="2400" b="1" dirty="0">
              <a:solidFill>
                <a:srgbClr val="CC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static.tildacdn.com/tild3335-6639-4031-b762-626636373233/photo_2022-07-27_23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02" y="2034630"/>
            <a:ext cx="3251162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Xakep\Desktop\Говорящая среда педсовет\Screenshot_20240421_111352_V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" y="1844824"/>
            <a:ext cx="2688767" cy="4534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Xakep\Desktop\Говорящая среда педсовет\Screenshot_20240421_111439_V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44824"/>
            <a:ext cx="2613844" cy="4647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3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9727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344816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 - правила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Xakep\Desktop\Говорящая среда педсовет\20221205_1653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0" b="15859"/>
          <a:stretch/>
        </p:blipFill>
        <p:spPr bwMode="auto">
          <a:xfrm>
            <a:off x="275772" y="1225862"/>
            <a:ext cx="4916401" cy="2491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Xakep\Desktop\Говорящая среда педсовет\20231211_164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" b="33105"/>
          <a:stretch/>
        </p:blipFill>
        <p:spPr bwMode="auto">
          <a:xfrm>
            <a:off x="1508877" y="3789040"/>
            <a:ext cx="611989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Xakep\Desktop\Говорящая среда педсовет\20221205_1653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t="28343" r="4922"/>
          <a:stretch/>
        </p:blipFill>
        <p:spPr bwMode="auto">
          <a:xfrm>
            <a:off x="5364088" y="1325664"/>
            <a:ext cx="3320059" cy="238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763"/>
            <a:ext cx="915035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7"/>
            <a:ext cx="5832648" cy="10081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«Календарь интересных дат»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Xakep\Desktop\Говорящая среда педсовет\20240304_162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2537" y="1988840"/>
            <a:ext cx="5184578" cy="3888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akep\Desktop\Говорящая среда педсовет\20240304_1621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11960" y="2004713"/>
            <a:ext cx="5184579" cy="3888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0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03" y="0"/>
            <a:ext cx="9149095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Xakep\Desktop\Говорящая среда педсовет\20231103_155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7551" y="1187750"/>
            <a:ext cx="5112569" cy="3834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Xakep\Desktop\Говорящая среда педсовет\20231211_164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7167" r="9874"/>
          <a:stretch/>
        </p:blipFill>
        <p:spPr bwMode="auto">
          <a:xfrm rot="5400000">
            <a:off x="4115171" y="1653581"/>
            <a:ext cx="5018564" cy="4248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447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567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5472608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Места для публикации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Xakep\Desktop\Говорящая среда педсовет\20231024_1433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8" b="11326"/>
          <a:stretch/>
        </p:blipFill>
        <p:spPr bwMode="auto">
          <a:xfrm rot="5400000">
            <a:off x="-179599" y="2286434"/>
            <a:ext cx="5254725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Xakep\Desktop\Говорящая среда педсовет\20240130_1636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5743" y="2339075"/>
            <a:ext cx="5174086" cy="291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1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" y="0"/>
            <a:ext cx="9149095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283152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«Фото маленьких художников»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«Паровозик волшебных слов»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Xakep\Desktop\Говорящая среда педсовет\20231207_140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66270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Xakep\Desktop\Говорящая среда педсовет\20231208_1303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1"/>
          <a:stretch/>
        </p:blipFill>
        <p:spPr bwMode="auto">
          <a:xfrm rot="5400000">
            <a:off x="4172659" y="2100150"/>
            <a:ext cx="5393777" cy="3442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6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" y="0"/>
            <a:ext cx="9149095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8204448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Арт-объекты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Xakep\Desktop\Говорящая среда педсовет\20231023_1651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20521" y="1810408"/>
            <a:ext cx="5280586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Xakep\Desktop\Говорящая среда педсовет\20231211_1357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9072" y="1832319"/>
            <a:ext cx="5255548" cy="3941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6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p-s.ru/wallpapers/12/14/466045390235549/abstraktnye-belye-puzyrki-na-golubom-fon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58" y="0"/>
            <a:ext cx="9149095" cy="68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«Игры своими руками»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Xakep\Desktop\Говорящая среда педсовет\20231204_134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0" y="1100292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Xakep\Desktop\Говорящая среда педсовет\20231130_1622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1" y="3855345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Xakep\Desktop\Говорящая среда педсовет\20240119_1635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74" y="3764588"/>
            <a:ext cx="3710082" cy="2845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Xakep\Desktop\Говорящая среда педсовет\20240119_1616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169244"/>
            <a:ext cx="3460459" cy="2595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0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105</Words>
  <Application>Microsoft Office PowerPoint</Application>
  <PresentationFormat>Экран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Муниципальное бюджетное дошкольное образовательное учреждение центр развития ребенка – детский сад № 9 муниципального образования Щербиновский район станица Старощербиновская</vt:lpstr>
      <vt:lpstr>Суть технологии «Говорящая среда» – создать образовательное пространство в детском саду, способное обеспечить развитие самостоятельности ребёнка, сделать его полноценным субъектом образовательных отношений. </vt:lpstr>
      <vt:lpstr>     Картинки - правила</vt:lpstr>
      <vt:lpstr>    «Календарь интересных дат»</vt:lpstr>
      <vt:lpstr>Презентация PowerPoint</vt:lpstr>
      <vt:lpstr>        Места для публикации </vt:lpstr>
      <vt:lpstr>«Фото маленьких художников» «Паровозик волшебных слов»</vt:lpstr>
      <vt:lpstr>Арт-объекты</vt:lpstr>
      <vt:lpstr>«Игры своими руками»</vt:lpstr>
      <vt:lpstr>Презентация PowerPoint</vt:lpstr>
      <vt:lpstr>«Обложки»</vt:lpstr>
      <vt:lpstr>Презентация PowerPoint</vt:lpstr>
      <vt:lpstr>     «Музыкальный зал»</vt:lpstr>
      <vt:lpstr>      «Надписи - обозначения»</vt:lpstr>
      <vt:lpstr>Презентация PowerPoint</vt:lpstr>
      <vt:lpstr>«Опросники»</vt:lpstr>
      <vt:lpstr>«Коллективные работы»</vt:lpstr>
      <vt:lpstr>Спасибо за внимание  Творческих успехов!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Xakep</dc:creator>
  <cp:lastModifiedBy>Xakep</cp:lastModifiedBy>
  <cp:revision>65</cp:revision>
  <dcterms:created xsi:type="dcterms:W3CDTF">2022-06-06T18:13:04Z</dcterms:created>
  <dcterms:modified xsi:type="dcterms:W3CDTF">2024-04-21T15:05:22Z</dcterms:modified>
</cp:coreProperties>
</file>