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6" r:id="rId8"/>
    <p:sldId id="265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ен.png"/>
          <p:cNvPicPr>
            <a:picLocks noChangeAspect="1"/>
          </p:cNvPicPr>
          <p:nvPr/>
        </p:nvPicPr>
        <p:blipFill>
          <a:blip r:embed="rId2"/>
          <a:srcRect l="3797" r="410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857232"/>
            <a:ext cx="4786346" cy="350046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Муниципальное бюджетное дошкольное образовательное учреждение детский сад № 8 комбинированного вида Щербиновский район, станица Старощербиновская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Тема: «Сенсомоторное развитие детей младшей группы»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4429132"/>
            <a:ext cx="4214842" cy="571504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Подготовила воспитатель: Терещенко Ангелина Александровна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с.jpg"/>
          <p:cNvPicPr>
            <a:picLocks noGrp="1" noChangeAspect="1"/>
          </p:cNvPicPr>
          <p:nvPr>
            <p:ph idx="1"/>
          </p:nvPr>
        </p:nvPicPr>
        <p:blipFill>
          <a:blip r:embed="rId2"/>
          <a:srcRect l="6746" t="3762" r="5921" b="4155"/>
          <a:stretch>
            <a:fillRect/>
          </a:stretch>
        </p:blipFill>
        <p:spPr>
          <a:xfrm rot="16200000">
            <a:off x="1152679" y="-1152679"/>
            <a:ext cx="6858000" cy="9163358"/>
          </a:xfrm>
        </p:spPr>
      </p:pic>
      <p:sp>
        <p:nvSpPr>
          <p:cNvPr id="5" name="Облако 4"/>
          <p:cNvSpPr/>
          <p:nvPr/>
        </p:nvSpPr>
        <p:spPr>
          <a:xfrm>
            <a:off x="2428860" y="2786058"/>
            <a:ext cx="4000528" cy="107157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Значение сенсорного развития в раннем дошкольном возрасте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3143240" y="1071546"/>
            <a:ext cx="2786082" cy="142876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Развивает внимание и наблюдательность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блако 11"/>
          <p:cNvSpPr/>
          <p:nvPr/>
        </p:nvSpPr>
        <p:spPr>
          <a:xfrm rot="19559068">
            <a:off x="795506" y="1725489"/>
            <a:ext cx="2286016" cy="1500198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Является основой умственного развития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блако 12"/>
          <p:cNvSpPr/>
          <p:nvPr/>
        </p:nvSpPr>
        <p:spPr>
          <a:xfrm rot="1785815">
            <a:off x="1428728" y="3929066"/>
            <a:ext cx="2643206" cy="1857388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Упорядочивает хаотичные представления о предметном мире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блако 14"/>
          <p:cNvSpPr/>
          <p:nvPr/>
        </p:nvSpPr>
        <p:spPr>
          <a:xfrm rot="2058389">
            <a:off x="5977814" y="1774630"/>
            <a:ext cx="2428892" cy="142876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Обеспечивает усвоение сенсорных эталонов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блако 15"/>
          <p:cNvSpPr/>
          <p:nvPr/>
        </p:nvSpPr>
        <p:spPr>
          <a:xfrm rot="20552254">
            <a:off x="4948027" y="3886958"/>
            <a:ext cx="2898540" cy="1950715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Дает возможность овладеть новыми способами  предметно-познавательной деятельности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.jpg"/>
          <p:cNvPicPr>
            <a:picLocks noGrp="1" noChangeAspect="1"/>
          </p:cNvPicPr>
          <p:nvPr>
            <p:ph idx="1"/>
          </p:nvPr>
        </p:nvPicPr>
        <p:blipFill>
          <a:blip r:embed="rId2"/>
          <a:srcRect l="5555" t="4608" r="5556" b="4081"/>
          <a:stretch>
            <a:fillRect/>
          </a:stretch>
        </p:blipFill>
        <p:spPr>
          <a:xfrm rot="16200000">
            <a:off x="1190456" y="-1190457"/>
            <a:ext cx="6858001" cy="923891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35719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Сенсомоторный уголок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угол.jpg"/>
          <p:cNvPicPr>
            <a:picLocks noChangeAspect="1"/>
          </p:cNvPicPr>
          <p:nvPr/>
        </p:nvPicPr>
        <p:blipFill>
          <a:blip r:embed="rId3"/>
          <a:srcRect t="25641" b="10256"/>
          <a:stretch>
            <a:fillRect/>
          </a:stretch>
        </p:blipFill>
        <p:spPr>
          <a:xfrm>
            <a:off x="857224" y="2071678"/>
            <a:ext cx="7429520" cy="35719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.jpg"/>
          <p:cNvPicPr>
            <a:picLocks noGrp="1" noChangeAspect="1"/>
          </p:cNvPicPr>
          <p:nvPr>
            <p:ph idx="1"/>
          </p:nvPr>
        </p:nvPicPr>
        <p:blipFill>
          <a:blip r:embed="rId2"/>
          <a:srcRect l="6222" t="4440" r="5844" b="4536"/>
          <a:stretch>
            <a:fillRect/>
          </a:stretch>
        </p:blipFill>
        <p:spPr>
          <a:xfrm rot="16200000">
            <a:off x="1173633" y="-1173632"/>
            <a:ext cx="6857999" cy="9205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71438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Изучаем цвета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Рисунок 4" descr="диана.jpg"/>
          <p:cNvPicPr>
            <a:picLocks noChangeAspect="1"/>
          </p:cNvPicPr>
          <p:nvPr/>
        </p:nvPicPr>
        <p:blipFill>
          <a:blip r:embed="rId3" cstate="print"/>
          <a:srcRect l="14062" t="13541" r="24219" b="17708"/>
          <a:stretch>
            <a:fillRect/>
          </a:stretch>
        </p:blipFill>
        <p:spPr>
          <a:xfrm>
            <a:off x="5429256" y="1643050"/>
            <a:ext cx="2714644" cy="22679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ева.jpg"/>
          <p:cNvPicPr>
            <a:picLocks noChangeAspect="1"/>
          </p:cNvPicPr>
          <p:nvPr/>
        </p:nvPicPr>
        <p:blipFill>
          <a:blip r:embed="rId4" cstate="print"/>
          <a:srcRect l="26562" t="11458" r="14844" b="9375"/>
          <a:stretch>
            <a:fillRect/>
          </a:stretch>
        </p:blipFill>
        <p:spPr>
          <a:xfrm>
            <a:off x="3357554" y="2428868"/>
            <a:ext cx="2143140" cy="21717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вераа.jpg"/>
          <p:cNvPicPr>
            <a:picLocks noChangeAspect="1"/>
          </p:cNvPicPr>
          <p:nvPr/>
        </p:nvPicPr>
        <p:blipFill>
          <a:blip r:embed="rId5"/>
          <a:srcRect l="35937" t="26041" r="25781" b="22917"/>
          <a:stretch>
            <a:fillRect/>
          </a:stretch>
        </p:blipFill>
        <p:spPr>
          <a:xfrm>
            <a:off x="1142976" y="1571612"/>
            <a:ext cx="2286016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XeBKrP-TN80.jpg"/>
          <p:cNvPicPr>
            <a:picLocks noChangeAspect="1"/>
          </p:cNvPicPr>
          <p:nvPr/>
        </p:nvPicPr>
        <p:blipFill>
          <a:blip r:embed="rId6" cstate="print"/>
          <a:srcRect l="14062" t="8333" r="28125" b="9375"/>
          <a:stretch>
            <a:fillRect/>
          </a:stretch>
        </p:blipFill>
        <p:spPr>
          <a:xfrm>
            <a:off x="5429256" y="4000504"/>
            <a:ext cx="2074416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AJZUUjzTpXE.jpg"/>
          <p:cNvPicPr>
            <a:picLocks noChangeAspect="1"/>
          </p:cNvPicPr>
          <p:nvPr/>
        </p:nvPicPr>
        <p:blipFill>
          <a:blip r:embed="rId7" cstate="print"/>
          <a:srcRect l="28125" t="3125" r="15625" b="19791"/>
          <a:stretch>
            <a:fillRect/>
          </a:stretch>
        </p:blipFill>
        <p:spPr>
          <a:xfrm>
            <a:off x="1071538" y="3929066"/>
            <a:ext cx="2286016" cy="23495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е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Изучаем формы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Рисунок 4" descr="AXH80zEVcug.jpg"/>
          <p:cNvPicPr>
            <a:picLocks noChangeAspect="1"/>
          </p:cNvPicPr>
          <p:nvPr/>
        </p:nvPicPr>
        <p:blipFill>
          <a:blip r:embed="rId3" cstate="print"/>
          <a:srcRect l="17188" t="15625" r="30469" b="9375"/>
          <a:stretch>
            <a:fillRect/>
          </a:stretch>
        </p:blipFill>
        <p:spPr>
          <a:xfrm>
            <a:off x="6143636" y="1285860"/>
            <a:ext cx="2459634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qZYtQEmmtm0.jpg"/>
          <p:cNvPicPr>
            <a:picLocks noChangeAspect="1"/>
          </p:cNvPicPr>
          <p:nvPr/>
        </p:nvPicPr>
        <p:blipFill>
          <a:blip r:embed="rId4" cstate="print"/>
          <a:srcRect l="24219" t="8333" r="24218"/>
          <a:stretch>
            <a:fillRect/>
          </a:stretch>
        </p:blipFill>
        <p:spPr>
          <a:xfrm>
            <a:off x="3571868" y="3000372"/>
            <a:ext cx="2464630" cy="3286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WtdmePwNFYI.jpg"/>
          <p:cNvPicPr>
            <a:picLocks noChangeAspect="1"/>
          </p:cNvPicPr>
          <p:nvPr/>
        </p:nvPicPr>
        <p:blipFill>
          <a:blip r:embed="rId5"/>
          <a:srcRect l="24218" r="21094" b="17708"/>
          <a:stretch>
            <a:fillRect/>
          </a:stretch>
        </p:blipFill>
        <p:spPr>
          <a:xfrm>
            <a:off x="428596" y="1214422"/>
            <a:ext cx="3000396" cy="33861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.jpg"/>
          <p:cNvPicPr>
            <a:picLocks noGrp="1" noChangeAspect="1"/>
          </p:cNvPicPr>
          <p:nvPr>
            <p:ph idx="1"/>
          </p:nvPr>
        </p:nvPicPr>
        <p:blipFill>
          <a:blip r:embed="rId2"/>
          <a:srcRect l="5889" t="4444" r="5951" b="4022"/>
          <a:stretch>
            <a:fillRect/>
          </a:stretch>
        </p:blipFill>
        <p:spPr>
          <a:xfrm rot="16200000">
            <a:off x="1187510" y="-1187509"/>
            <a:ext cx="6858000" cy="923301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143008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Изучаем величину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" name="Рисунок 9" descr="gZ0l47Nd75Q.jpg"/>
          <p:cNvPicPr>
            <a:picLocks noChangeAspect="1"/>
          </p:cNvPicPr>
          <p:nvPr/>
        </p:nvPicPr>
        <p:blipFill>
          <a:blip r:embed="rId3" cstate="print"/>
          <a:srcRect l="3636" t="22916" b="13541"/>
          <a:stretch>
            <a:fillRect/>
          </a:stretch>
        </p:blipFill>
        <p:spPr>
          <a:xfrm>
            <a:off x="1000100" y="1714488"/>
            <a:ext cx="3786214" cy="1872470"/>
          </a:xfrm>
          <a:prstGeom prst="rect">
            <a:avLst/>
          </a:prstGeom>
        </p:spPr>
      </p:pic>
      <p:pic>
        <p:nvPicPr>
          <p:cNvPr id="11" name="Рисунок 10" descr="qxrfcu9eE2o.jpg"/>
          <p:cNvPicPr>
            <a:picLocks noChangeAspect="1"/>
          </p:cNvPicPr>
          <p:nvPr/>
        </p:nvPicPr>
        <p:blipFill>
          <a:blip r:embed="rId4" cstate="print"/>
          <a:srcRect l="8333" t="23958" r="15278"/>
          <a:stretch>
            <a:fillRect/>
          </a:stretch>
        </p:blipFill>
        <p:spPr>
          <a:xfrm>
            <a:off x="6143636" y="1571612"/>
            <a:ext cx="1928826" cy="2560066"/>
          </a:xfrm>
          <a:prstGeom prst="rect">
            <a:avLst/>
          </a:prstGeom>
        </p:spPr>
      </p:pic>
      <p:pic>
        <p:nvPicPr>
          <p:cNvPr id="9" name="Рисунок 8" descr="1BqLrn10gUk.jpg"/>
          <p:cNvPicPr>
            <a:picLocks noChangeAspect="1"/>
          </p:cNvPicPr>
          <p:nvPr/>
        </p:nvPicPr>
        <p:blipFill>
          <a:blip r:embed="rId5" cstate="print"/>
          <a:srcRect l="18750" t="20833" r="29687"/>
          <a:stretch>
            <a:fillRect/>
          </a:stretch>
        </p:blipFill>
        <p:spPr>
          <a:xfrm>
            <a:off x="4143372" y="3286124"/>
            <a:ext cx="2419503" cy="278608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е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Знакомимся с техникой «</a:t>
            </a:r>
            <a:r>
              <a:rPr lang="ru-RU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Тафи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»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" name="Рисунок 9" descr="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714752"/>
            <a:ext cx="3429024" cy="2571768"/>
          </a:xfrm>
          <a:prstGeom prst="rect">
            <a:avLst/>
          </a:prstGeom>
        </p:spPr>
      </p:pic>
      <p:pic>
        <p:nvPicPr>
          <p:cNvPr id="11" name="Рисунок 10" descr="в.jpg"/>
          <p:cNvPicPr>
            <a:picLocks noChangeAspect="1"/>
          </p:cNvPicPr>
          <p:nvPr/>
        </p:nvPicPr>
        <p:blipFill>
          <a:blip r:embed="rId4" cstate="print"/>
          <a:srcRect l="7258" t="24194" r="4435" b="11290"/>
          <a:stretch>
            <a:fillRect/>
          </a:stretch>
        </p:blipFill>
        <p:spPr>
          <a:xfrm>
            <a:off x="4500562" y="1357298"/>
            <a:ext cx="4000528" cy="2192070"/>
          </a:xfrm>
          <a:prstGeom prst="rect">
            <a:avLst/>
          </a:prstGeom>
        </p:spPr>
      </p:pic>
      <p:pic>
        <p:nvPicPr>
          <p:cNvPr id="12" name="Рисунок 11" descr="е.jpg"/>
          <p:cNvPicPr>
            <a:picLocks noChangeAspect="1"/>
          </p:cNvPicPr>
          <p:nvPr/>
        </p:nvPicPr>
        <p:blipFill>
          <a:blip r:embed="rId5" cstate="print"/>
          <a:srcRect l="10937" t="25000" r="7812" b="12500"/>
          <a:stretch>
            <a:fillRect/>
          </a:stretch>
        </p:blipFill>
        <p:spPr>
          <a:xfrm>
            <a:off x="428596" y="1285860"/>
            <a:ext cx="3786214" cy="2184354"/>
          </a:xfrm>
          <a:prstGeom prst="rect">
            <a:avLst/>
          </a:prstGeom>
        </p:spPr>
      </p:pic>
      <p:pic>
        <p:nvPicPr>
          <p:cNvPr id="15" name="Рисунок 14" descr="л.jpg"/>
          <p:cNvPicPr>
            <a:picLocks noChangeAspect="1"/>
          </p:cNvPicPr>
          <p:nvPr/>
        </p:nvPicPr>
        <p:blipFill>
          <a:blip r:embed="rId6"/>
          <a:srcRect l="10937" t="32292" r="8593" b="12500"/>
          <a:stretch>
            <a:fillRect/>
          </a:stretch>
        </p:blipFill>
        <p:spPr>
          <a:xfrm>
            <a:off x="4071934" y="3786190"/>
            <a:ext cx="4442635" cy="22860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се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Содержимое 4" descr="_no2Qv7MTN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16345"/>
          <a:stretch>
            <a:fillRect/>
          </a:stretch>
        </p:blipFill>
        <p:spPr>
          <a:xfrm>
            <a:off x="642910" y="642918"/>
            <a:ext cx="2357454" cy="2629518"/>
          </a:xfrm>
        </p:spPr>
      </p:pic>
      <p:pic>
        <p:nvPicPr>
          <p:cNvPr id="6" name="Рисунок 5" descr="Mz_C09c_hXs.jpg"/>
          <p:cNvPicPr>
            <a:picLocks noChangeAspect="1"/>
          </p:cNvPicPr>
          <p:nvPr/>
        </p:nvPicPr>
        <p:blipFill>
          <a:blip r:embed="rId4" cstate="print"/>
          <a:srcRect t="8333" b="18750"/>
          <a:stretch>
            <a:fillRect/>
          </a:stretch>
        </p:blipFill>
        <p:spPr>
          <a:xfrm>
            <a:off x="3071802" y="571480"/>
            <a:ext cx="2792186" cy="2714644"/>
          </a:xfrm>
          <a:prstGeom prst="rect">
            <a:avLst/>
          </a:prstGeom>
        </p:spPr>
      </p:pic>
      <p:pic>
        <p:nvPicPr>
          <p:cNvPr id="7" name="Рисунок 6" descr="SRxdA2bzkjA.jpg"/>
          <p:cNvPicPr>
            <a:picLocks noChangeAspect="1"/>
          </p:cNvPicPr>
          <p:nvPr/>
        </p:nvPicPr>
        <p:blipFill>
          <a:blip r:embed="rId5" cstate="print"/>
          <a:srcRect l="8333" t="6250" r="12500" b="32292"/>
          <a:stretch>
            <a:fillRect/>
          </a:stretch>
        </p:blipFill>
        <p:spPr>
          <a:xfrm>
            <a:off x="5929322" y="571480"/>
            <a:ext cx="2553606" cy="2643206"/>
          </a:xfrm>
          <a:prstGeom prst="rect">
            <a:avLst/>
          </a:prstGeom>
        </p:spPr>
      </p:pic>
      <p:pic>
        <p:nvPicPr>
          <p:cNvPr id="8" name="Рисунок 7" descr="x7sBuLtw4Ks.jpg"/>
          <p:cNvPicPr>
            <a:picLocks noChangeAspect="1"/>
          </p:cNvPicPr>
          <p:nvPr/>
        </p:nvPicPr>
        <p:blipFill>
          <a:blip r:embed="rId6"/>
          <a:srcRect l="9722" t="13541" r="12500" b="25000"/>
          <a:stretch>
            <a:fillRect/>
          </a:stretch>
        </p:blipFill>
        <p:spPr>
          <a:xfrm>
            <a:off x="571472" y="3357562"/>
            <a:ext cx="2786082" cy="2935336"/>
          </a:xfrm>
          <a:prstGeom prst="rect">
            <a:avLst/>
          </a:prstGeom>
        </p:spPr>
      </p:pic>
      <p:pic>
        <p:nvPicPr>
          <p:cNvPr id="9" name="Рисунок 8" descr="да.jpg"/>
          <p:cNvPicPr>
            <a:picLocks noChangeAspect="1"/>
          </p:cNvPicPr>
          <p:nvPr/>
        </p:nvPicPr>
        <p:blipFill>
          <a:blip r:embed="rId7" cstate="print"/>
          <a:srcRect l="6944" t="15625" r="16666" b="17708"/>
          <a:stretch>
            <a:fillRect/>
          </a:stretch>
        </p:blipFill>
        <p:spPr>
          <a:xfrm>
            <a:off x="3500430" y="3357562"/>
            <a:ext cx="2428892" cy="2826347"/>
          </a:xfrm>
          <a:prstGeom prst="rect">
            <a:avLst/>
          </a:prstGeom>
        </p:spPr>
      </p:pic>
      <p:pic>
        <p:nvPicPr>
          <p:cNvPr id="10" name="Рисунок 9" descr="ели.jpg"/>
          <p:cNvPicPr>
            <a:picLocks noChangeAspect="1"/>
          </p:cNvPicPr>
          <p:nvPr/>
        </p:nvPicPr>
        <p:blipFill>
          <a:blip r:embed="rId8"/>
          <a:srcRect l="15278" t="12500" r="20833" b="33333"/>
          <a:stretch>
            <a:fillRect/>
          </a:stretch>
        </p:blipFill>
        <p:spPr>
          <a:xfrm>
            <a:off x="6000760" y="3357562"/>
            <a:ext cx="2527806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енсо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5922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52</Words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   Муниципальное бюджетное дошкольное образовательное учреждение детский сад № 8 комбинированного вида Щербиновский район, станица Старощербиновская  Тема: «Сенсомоторное развитие детей младшей группы» </vt:lpstr>
      <vt:lpstr>Слайд 2</vt:lpstr>
      <vt:lpstr>Сенсомоторный уголок</vt:lpstr>
      <vt:lpstr>Изучаем цвета</vt:lpstr>
      <vt:lpstr>Изучаем формы</vt:lpstr>
      <vt:lpstr>Изучаем величину</vt:lpstr>
      <vt:lpstr>Знакомимся с техникой «Тафи»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№ 8 комбинированного вида Щербиновский район, станица Старощербиновская  Презентация из опыта работы «У меня это хорошо получается».  Тема: «Сенсорное развитие детей младшей группы»</dc:title>
  <dc:creator>2023</dc:creator>
  <cp:lastModifiedBy>2023</cp:lastModifiedBy>
  <cp:revision>32</cp:revision>
  <dcterms:created xsi:type="dcterms:W3CDTF">2024-11-25T11:22:14Z</dcterms:created>
  <dcterms:modified xsi:type="dcterms:W3CDTF">2025-01-27T11:11:25Z</dcterms:modified>
</cp:coreProperties>
</file>