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73" r:id="rId7"/>
    <p:sldId id="274" r:id="rId8"/>
    <p:sldId id="262" r:id="rId9"/>
    <p:sldId id="275" r:id="rId10"/>
    <p:sldId id="276" r:id="rId11"/>
    <p:sldId id="264" r:id="rId12"/>
    <p:sldId id="277" r:id="rId13"/>
    <p:sldId id="266" r:id="rId14"/>
    <p:sldId id="267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37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0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37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8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2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7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6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4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13BC-A70E-476E-B030-A1AA466EABC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7E2BE5-51C2-418F-B5AC-829B019C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0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№10 муниципального образования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773383"/>
            <a:ext cx="8596668" cy="50846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стена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форма организации образовательного пространства для детей младшего дошкольного возраста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Труфман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marL="0" indent="0" algn="r">
              <a:buNone/>
            </a:pPr>
            <a:r>
              <a:rPr lang="ru-RU" sz="3300" dirty="0"/>
              <a:t> 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35556" r="4091" b="21616"/>
          <a:stretch/>
        </p:blipFill>
        <p:spPr>
          <a:xfrm>
            <a:off x="677334" y="3094183"/>
            <a:ext cx="5754472" cy="200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8" t="43029" r="3031" b="10661"/>
          <a:stretch/>
        </p:blipFill>
        <p:spPr>
          <a:xfrm>
            <a:off x="6212955" y="3094183"/>
            <a:ext cx="3370958" cy="196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3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познавательного развития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6" y="1080654"/>
            <a:ext cx="2580300" cy="344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85" y="2847107"/>
            <a:ext cx="2754006" cy="36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44" y="1080654"/>
            <a:ext cx="2754006" cy="36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86" y="2983752"/>
            <a:ext cx="2651523" cy="353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96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51575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детской деятельности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b="25380"/>
          <a:stretch/>
        </p:blipFill>
        <p:spPr>
          <a:xfrm>
            <a:off x="3563279" y="1410362"/>
            <a:ext cx="3006697" cy="196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8486" r="6516" b="7070"/>
          <a:stretch/>
        </p:blipFill>
        <p:spPr>
          <a:xfrm rot="5400000">
            <a:off x="3556174" y="3841994"/>
            <a:ext cx="2752928" cy="211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3" y="1560085"/>
            <a:ext cx="2885946" cy="38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96" y="1598136"/>
            <a:ext cx="2850586" cy="380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42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51575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детской деятельности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1611746"/>
            <a:ext cx="3280063" cy="437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0171" y="1240358"/>
            <a:ext cx="2228328" cy="297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0171" y="3427067"/>
            <a:ext cx="2228327" cy="297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5" y="1611746"/>
            <a:ext cx="3375314" cy="450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72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183" y="401782"/>
            <a:ext cx="9074726" cy="1122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социально-коммуникативного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0" y="1524000"/>
            <a:ext cx="2671961" cy="356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00" y="2326410"/>
            <a:ext cx="2824362" cy="376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43" y="1407392"/>
            <a:ext cx="2759418" cy="367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47" y="2529610"/>
            <a:ext cx="2759419" cy="367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75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183" y="401782"/>
            <a:ext cx="9074726" cy="1122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45" y="1543220"/>
            <a:ext cx="3069322" cy="409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6" y="1524000"/>
            <a:ext cx="3069322" cy="409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r="6094"/>
          <a:stretch/>
        </p:blipFill>
        <p:spPr>
          <a:xfrm>
            <a:off x="6912584" y="1524000"/>
            <a:ext cx="3090397" cy="413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58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19654" b="21521"/>
          <a:stretch/>
        </p:blipFill>
        <p:spPr>
          <a:xfrm>
            <a:off x="235527" y="1617289"/>
            <a:ext cx="3297382" cy="323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29697" b="10303"/>
          <a:stretch/>
        </p:blipFill>
        <p:spPr>
          <a:xfrm>
            <a:off x="2823308" y="3735900"/>
            <a:ext cx="3297203" cy="303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>
          <a:xfrm>
            <a:off x="6999968" y="3699930"/>
            <a:ext cx="2763195" cy="307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22425" r="21987" b="26465"/>
          <a:stretch/>
        </p:blipFill>
        <p:spPr>
          <a:xfrm>
            <a:off x="5226303" y="1504596"/>
            <a:ext cx="3017152" cy="315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12618" y="374073"/>
            <a:ext cx="925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комфорта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2049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183" y="401782"/>
            <a:ext cx="9074726" cy="1122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зона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4" b="6263"/>
          <a:stretch/>
        </p:blipFill>
        <p:spPr>
          <a:xfrm>
            <a:off x="5490398" y="962891"/>
            <a:ext cx="2611714" cy="36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78" y="2904865"/>
            <a:ext cx="2690922" cy="358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r="1507" b="27172"/>
          <a:stretch/>
        </p:blipFill>
        <p:spPr>
          <a:xfrm>
            <a:off x="855939" y="4220785"/>
            <a:ext cx="4492871" cy="204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10" y="1143001"/>
            <a:ext cx="4103712" cy="30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75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3963" y="249382"/>
            <a:ext cx="9628909" cy="63869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данной формы организации РППС: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-ребята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эмоциональный и познавательный заряд, вызывающий у них желание рассмотреть, действовать, играть, вернуться к объектам стены вновь;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научились взаимодействовать как самостоятельно, так и выбирать себе напарников по интересам, тем самым учатся договариваться со сверстниками, передавать полученный опыт товарищам. При этом взрослый не принуждает детей к действию: ребенок сам – инициатор деятельности;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развивается внимание, память, мелкая моторика, мышление и речь, зрительное и слуховое восприятие;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благодаря «говорящей» среде дети знают, что и где расположено на участке, что, безусловно, помогает им чувствовать себя свободно и комфортно, они могут воплощать все задуманные идеи;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родителям «говорящая среда» рассказывает, чем наполнена жизнь детей в детском саду;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педагогу, «говорящая среда» рассказывает об интересах и приоритетах воспитанников в выборе вида и содержания деятельности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056" y="678873"/>
            <a:ext cx="7966362" cy="59020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машинки и устраиваю гонки по свободной стене, представляя, что это автомагистраль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…Александра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наравит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на большом белом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холсте-стене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68" y="471054"/>
            <a:ext cx="3255817" cy="434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0" y="368300"/>
            <a:ext cx="3250623" cy="433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1611391491_52-p-belii-fon-s-voprosom-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49" y="845127"/>
            <a:ext cx="1875079" cy="23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5818" y="997527"/>
            <a:ext cx="58881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организовать развивающую предметно-пространственную среду на участке группы, чтобы ребенок, имел возможность самостоятельно планировать свою деятельность, используя предложенный иллюстративный и другой дидактический материал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стену, применив один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элементов технологии «Говорящей среды»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организовав « говорящую стену » на участке ДОУ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e7.pngegg.com/pngimages/848/787/png-clipart-animated-red-exclamation-point-illustration-exclamation-mark-sign-cartoon-exclamation-mark-cartoon-character-fo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r="23942"/>
          <a:stretch/>
        </p:blipFill>
        <p:spPr bwMode="auto">
          <a:xfrm>
            <a:off x="3850596" y="2978077"/>
            <a:ext cx="1280301" cy="1900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2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4182" y="581891"/>
            <a:ext cx="9051636" cy="5459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детского сада.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создать атмосферу эмоционального комфорта;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создать условия для творческого самовыражения;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проявления познавательной активности детей.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25709"/>
            <a:ext cx="8596668" cy="969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идеи родителей организации  содержания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стены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7927" y="1579418"/>
            <a:ext cx="8886075" cy="44619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14949"/>
          <a:stretch/>
        </p:blipFill>
        <p:spPr>
          <a:xfrm>
            <a:off x="3521743" y="1356827"/>
            <a:ext cx="3095639" cy="27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487323"/>
            <a:ext cx="2738003" cy="365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4" y="1356827"/>
            <a:ext cx="2617470" cy="348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0" b="21006"/>
          <a:stretch/>
        </p:blipFill>
        <p:spPr>
          <a:xfrm>
            <a:off x="2804844" y="4170212"/>
            <a:ext cx="4669343" cy="240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72835" y="5137994"/>
            <a:ext cx="193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Жени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6145" y="4752109"/>
            <a:ext cx="20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Артема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239" y="3977485"/>
            <a:ext cx="259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Алисы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1673" y="6442364"/>
            <a:ext cx="242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Саши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Аглаи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4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318655"/>
            <a:ext cx="8596668" cy="10529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идеи родителей организации  содержания «Говорящей стены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579418"/>
            <a:ext cx="9274002" cy="44619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/>
          <a:stretch/>
        </p:blipFill>
        <p:spPr>
          <a:xfrm>
            <a:off x="273136" y="1371600"/>
            <a:ext cx="3876417" cy="34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2" b="6465"/>
          <a:stretch/>
        </p:blipFill>
        <p:spPr>
          <a:xfrm>
            <a:off x="7006208" y="1306328"/>
            <a:ext cx="3371793" cy="34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53" y="2757056"/>
            <a:ext cx="2961409" cy="36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69818" y="4599709"/>
            <a:ext cx="23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Амира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109" y="6386945"/>
            <a:ext cx="369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Эльдара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Каралины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2182" y="459970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9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872" y="207818"/>
            <a:ext cx="8595129" cy="9107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«Говорящей стены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636" y="776245"/>
            <a:ext cx="8858366" cy="526511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зона познавательного развития,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социально-коммуникативная зона,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зона художественно-эстетического развития;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зона физического развития</a:t>
            </a: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19294" b="18598"/>
          <a:stretch/>
        </p:blipFill>
        <p:spPr>
          <a:xfrm>
            <a:off x="6136889" y="776244"/>
            <a:ext cx="2957678" cy="268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7" b="11111"/>
          <a:stretch/>
        </p:blipFill>
        <p:spPr>
          <a:xfrm>
            <a:off x="648965" y="3435927"/>
            <a:ext cx="2562670" cy="333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27879" r="14175"/>
          <a:stretch/>
        </p:blipFill>
        <p:spPr>
          <a:xfrm>
            <a:off x="3385166" y="3435927"/>
            <a:ext cx="2572288" cy="330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09" y="3477491"/>
            <a:ext cx="2446272" cy="326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03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познавательного развития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5" y="1731097"/>
            <a:ext cx="291107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5" b="14265"/>
          <a:stretch/>
        </p:blipFill>
        <p:spPr>
          <a:xfrm>
            <a:off x="3501875" y="1731098"/>
            <a:ext cx="2760380" cy="38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19" y="1639246"/>
            <a:ext cx="2907284" cy="387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86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познавательного развития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3" y="1204686"/>
            <a:ext cx="2694213" cy="359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46" y="2654074"/>
            <a:ext cx="291107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3" y="1204686"/>
            <a:ext cx="2694213" cy="359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65" y="2706807"/>
            <a:ext cx="2871528" cy="382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5061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369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детский сад №10 муниципального образования Щербиновский район поселок Щербиновский   </vt:lpstr>
      <vt:lpstr>Презентация PowerPoint</vt:lpstr>
      <vt:lpstr>Презентация PowerPoint</vt:lpstr>
      <vt:lpstr>Презентация PowerPoint</vt:lpstr>
      <vt:lpstr>Творческие идеи родителей организации  содержания «Говорящей стены» </vt:lpstr>
      <vt:lpstr>Творческие идеи родителей организации  содержания «Говорящей стены» </vt:lpstr>
      <vt:lpstr>Составляющие «Говорящей стены» </vt:lpstr>
      <vt:lpstr>Зона познавательного развития</vt:lpstr>
      <vt:lpstr>Зона познавательного развития</vt:lpstr>
      <vt:lpstr>Зона познавательного развития</vt:lpstr>
      <vt:lpstr>Продукты детской деятельности</vt:lpstr>
      <vt:lpstr>Продукты детской деятельности</vt:lpstr>
      <vt:lpstr>Зона  социально-коммуникативного развития</vt:lpstr>
      <vt:lpstr>Зона  художественно-эстетического  развития</vt:lpstr>
      <vt:lpstr>Презентация PowerPoint</vt:lpstr>
      <vt:lpstr>Физкультурно-оздоровительная зона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DOU</cp:lastModifiedBy>
  <cp:revision>27</cp:revision>
  <dcterms:created xsi:type="dcterms:W3CDTF">2022-09-16T10:15:52Z</dcterms:created>
  <dcterms:modified xsi:type="dcterms:W3CDTF">2022-09-22T06:14:46Z</dcterms:modified>
</cp:coreProperties>
</file>