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292" r:id="rId3"/>
    <p:sldId id="293" r:id="rId4"/>
    <p:sldId id="294" r:id="rId5"/>
    <p:sldId id="318" r:id="rId6"/>
    <p:sldId id="317" r:id="rId7"/>
    <p:sldId id="260" r:id="rId8"/>
    <p:sldId id="262" r:id="rId9"/>
    <p:sldId id="313" r:id="rId10"/>
    <p:sldId id="263" r:id="rId11"/>
    <p:sldId id="295" r:id="rId12"/>
    <p:sldId id="314" r:id="rId13"/>
    <p:sldId id="316" r:id="rId14"/>
    <p:sldId id="315" r:id="rId15"/>
    <p:sldId id="311" r:id="rId16"/>
    <p:sldId id="269" r:id="rId17"/>
    <p:sldId id="267" r:id="rId18"/>
    <p:sldId id="275" r:id="rId19"/>
    <p:sldId id="307" r:id="rId20"/>
    <p:sldId id="296" r:id="rId21"/>
    <p:sldId id="306" r:id="rId22"/>
    <p:sldId id="274" r:id="rId23"/>
    <p:sldId id="273" r:id="rId24"/>
    <p:sldId id="300" r:id="rId25"/>
    <p:sldId id="282" r:id="rId26"/>
    <p:sldId id="301" r:id="rId27"/>
    <p:sldId id="279" r:id="rId28"/>
    <p:sldId id="265" r:id="rId29"/>
    <p:sldId id="303" r:id="rId30"/>
    <p:sldId id="278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90" d="100"/>
          <a:sy n="90" d="100"/>
        </p:scale>
        <p:origin x="-370" y="18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4C7FE3-1B20-46E7-8AE5-EC7F59B0905C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855442-A7C5-4896-B318-2982A2866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272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297EC25-A4FD-4790-AEB0-20B2B98F73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9DCA76DE-CC85-4B9D-B6E3-B485C811AF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971BE19-7C80-4403-A327-6EC3DDE36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F5C4975-630D-4441-8A14-FC68C190A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EA3B3682-9E35-4E08-9162-57D1C0693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019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84B8943-3824-4CB7-A133-8151848FDA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B1C7963-EBAC-4641-832D-0B911058F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F922353-AC35-446A-BB73-91DBAC87EB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DB2D30-9A6E-498F-8D0B-565586EE3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A662F60-55CE-4D53-8B37-46089E939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1395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D50262B1-039C-4DB7-90C4-2C08641A2E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DFC24975-17A0-4EED-813E-E8C184F49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3FFC746-C323-47AC-8B8A-EC11F4EB7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1985A89-39C2-4433-9906-356FBA04E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93D8F8F-8B43-4068-8380-F7249F9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8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42176-4524-4F11-816F-8B424A3B0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89A24A8-0FA2-42E7-B9E1-FF9031219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A256E57-E966-466C-9342-54EA0AD50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146CCE7-4F6F-475F-9662-3C6EFFFE8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54ACED-DE61-41E3-84FA-62E7A6540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055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FE1B5C3-AB95-4C6C-9F82-A5FE55C53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29930C2-8F25-403C-894F-FFB8BE832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40DC66F-717A-432A-B372-D673810A8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84938EF-4DA8-4EB2-8EBF-0FE81B2A8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CEA7D7-088A-404E-9EFB-9BC61414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9751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7C428E-6CA8-4BFD-92AE-247260293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103B2D8-127F-4E0E-83C8-5D40753ECA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F4D7123-DDE2-4A99-9E81-1E08D5E0E6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D8633CD5-8BD9-484F-9EEB-62AE77B2F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E5D9F462-BA2A-4F8B-A15C-3227E1C60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1C84776-F7CF-4A1E-8686-06DA56BCD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194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383501-D99C-4BCA-B870-41B9548A5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C14EAB9-0372-4B7C-8399-EFDB50EBE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8557BAD-B717-411F-B63C-47336A546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92FF3ED-F6CE-47E5-A0FD-E73C87582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02E6567-B9B3-4C86-96A1-8872DB502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1F8830FC-1A78-4B12-922E-4ADA80226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C1CCFEF4-81A8-491A-AF31-5995FAE18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190075E-D157-4617-931F-DE153F0E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997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D302604-5EE7-45A8-89B2-E3DB7DE7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712A6B67-8560-4A74-8BC1-E836E3E9A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9A158D-D506-46F2-A16E-F873AA13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8AA611DB-39D8-43A9-9E1E-79F3AD6D0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751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FD8F852-4EF8-40FE-AE41-99A57391B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E7076286-D94E-4305-A2D2-6A2564D99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2B5327C-45DC-4E53-B796-0F5C6239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65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693386-D532-4CDA-913F-F68131078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3D81F04-A483-4FAF-8D74-607B96CA4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24B9414F-AFD0-452F-A7DB-77FF725926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58CEC88-E09F-4686-8F98-F3536285B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C7AC57FD-8861-442F-9E3D-6F0D46ABA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0C27A5C3-D1D8-44EF-B9AB-D38992284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689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25D489A-F1D8-4CB9-A793-E3507AFCE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7BC1772-ED23-40C3-85F8-E900C9CA32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C090614-1CD6-4257-9889-1943ACA4F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5BD47B8-4A04-4698-BB2D-72216FB72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087BB3B-C3E7-40E2-89D2-854C76D9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41225DF2-0A3F-48FC-B7EC-7A22609F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2273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C8D13A-72AD-4671-B2FC-E3405D06F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E5AB14D-347D-4B64-8C20-BB5277102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6815EF4-3420-447B-963E-0EB1199F1B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D7ED6A-FB2A-4B20-B91D-FC0E2ACBA4A0}" type="datetimeFigureOut">
              <a:rPr lang="ru-RU" smtClean="0"/>
              <a:pPr/>
              <a:t>17.02.2025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BE371AD-7430-4246-8658-2889BF6EF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CC4AA18-25B5-428A-B7C4-097364F20B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31F1C7-952E-4EE6-B553-089D42989CB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3113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microsoft.com/office/2007/relationships/hdphoto" Target="../media/hdphoto2.wdp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31DF44E-25C4-4A20-BE9F-20B1811425D8}"/>
              </a:ext>
            </a:extLst>
          </p:cNvPr>
          <p:cNvSpPr/>
          <p:nvPr/>
        </p:nvSpPr>
        <p:spPr>
          <a:xfrm>
            <a:off x="242339" y="1753811"/>
            <a:ext cx="11707319" cy="1754326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ru-RU" sz="3600" b="1" i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«Нравственно-патриотическое </a:t>
            </a:r>
            <a:r>
              <a:rPr lang="ru-RU" sz="3600" b="1" i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воспитание </a:t>
            </a:r>
            <a:r>
              <a:rPr lang="ru-RU" sz="3600" b="1" i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дошкольников посредством</a:t>
            </a:r>
            <a:r>
              <a:rPr lang="ru-RU" sz="3600" b="1" i="1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приобщения</a:t>
            </a:r>
            <a:endParaRPr lang="ru-RU" sz="3600" b="1" i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i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к истории и культуре родного </a:t>
            </a:r>
            <a:r>
              <a:rPr lang="ru-RU" sz="3600" b="1" i="1" dirty="0" smtClean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края»</a:t>
            </a:r>
            <a:endParaRPr lang="ru-RU" sz="3600" b="1" i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D12FC03-6FC7-4F41-A9CD-578533647558}"/>
              </a:ext>
            </a:extLst>
          </p:cNvPr>
          <p:cNvSpPr txBox="1"/>
          <p:nvPr/>
        </p:nvSpPr>
        <p:spPr>
          <a:xfrm>
            <a:off x="6940445" y="4586990"/>
            <a:ext cx="43471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Подготовила воспитатель:</a:t>
            </a:r>
          </a:p>
          <a:p>
            <a:pPr algn="r"/>
            <a:r>
              <a:rPr lang="ru-RU" sz="2400" b="1" i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Назаренко В.А.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829B97-CF94-440B-9EC4-640D8492EB46}"/>
              </a:ext>
            </a:extLst>
          </p:cNvPr>
          <p:cNvSpPr txBox="1"/>
          <p:nvPr/>
        </p:nvSpPr>
        <p:spPr>
          <a:xfrm>
            <a:off x="5296523" y="5417987"/>
            <a:ext cx="17088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2025 </a:t>
            </a:r>
            <a:r>
              <a:rPr lang="ru-RU" sz="28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г.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3B9C8C-3D34-4ADE-9B9A-93DD11A07B7C}"/>
              </a:ext>
            </a:extLst>
          </p:cNvPr>
          <p:cNvSpPr txBox="1"/>
          <p:nvPr/>
        </p:nvSpPr>
        <p:spPr>
          <a:xfrm>
            <a:off x="2248525" y="479685"/>
            <a:ext cx="8079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детский 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 № 8 комбинированного вида муниципального образования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Щербиновский район станица Старощербиновская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05DFAA6D-D121-44E4-ABA4-8489C34BB9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500" l="10000" r="92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9" r="13593"/>
          <a:stretch/>
        </p:blipFill>
        <p:spPr>
          <a:xfrm>
            <a:off x="0" y="2834410"/>
            <a:ext cx="3342807" cy="434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5265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A9ABAA77-253E-463A-A4A4-EFBAEBEDB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1" y="294182"/>
            <a:ext cx="5783705" cy="433777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9A1B037-45C3-42C4-9E2C-468A2E8AC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426" y="294182"/>
            <a:ext cx="5783706" cy="433777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7242BC9-8471-498E-A365-3FE2929E3E60}"/>
              </a:ext>
            </a:extLst>
          </p:cNvPr>
          <p:cNvSpPr txBox="1"/>
          <p:nvPr/>
        </p:nvSpPr>
        <p:spPr>
          <a:xfrm>
            <a:off x="697042" y="4908841"/>
            <a:ext cx="505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«Ромашка – символ семьи»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A070703-1F85-4EEA-8629-92EA7EA372FE}"/>
              </a:ext>
            </a:extLst>
          </p:cNvPr>
          <p:cNvSpPr txBox="1"/>
          <p:nvPr/>
        </p:nvSpPr>
        <p:spPr>
          <a:xfrm>
            <a:off x="7015397" y="4908841"/>
            <a:ext cx="40323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живем в России» </a:t>
            </a:r>
          </a:p>
        </p:txBody>
      </p:sp>
    </p:spTree>
    <p:extLst>
      <p:ext uri="{BB962C8B-B14F-4D97-AF65-F5344CB8AC3E}">
        <p14:creationId xmlns:p14="http://schemas.microsoft.com/office/powerpoint/2010/main" val="2855603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866FEAA-3222-450D-8F5B-B530F2F7E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2" r="7258"/>
          <a:stretch/>
        </p:blipFill>
        <p:spPr>
          <a:xfrm>
            <a:off x="779488" y="431617"/>
            <a:ext cx="4636959" cy="4156023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F62CF1-F3C5-4D49-97F8-A97E6DF248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3" r="21460"/>
          <a:stretch/>
        </p:blipFill>
        <p:spPr>
          <a:xfrm>
            <a:off x="7445115" y="431618"/>
            <a:ext cx="3672590" cy="4156022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856C348-3F96-4AD3-B810-149456DF165C}"/>
              </a:ext>
            </a:extLst>
          </p:cNvPr>
          <p:cNvSpPr txBox="1"/>
          <p:nvPr/>
        </p:nvSpPr>
        <p:spPr>
          <a:xfrm>
            <a:off x="3315325" y="4937990"/>
            <a:ext cx="5051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«Для любимой мамочки»</a:t>
            </a:r>
          </a:p>
        </p:txBody>
      </p:sp>
    </p:spTree>
    <p:extLst>
      <p:ext uri="{BB962C8B-B14F-4D97-AF65-F5344CB8AC3E}">
        <p14:creationId xmlns:p14="http://schemas.microsoft.com/office/powerpoint/2010/main" val="1972925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F902325-738A-4FD4-BD37-91F8A4FFF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02" y="632684"/>
            <a:ext cx="5582205" cy="4186654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BC84371-A0EC-4954-A538-AB4695751104}"/>
              </a:ext>
            </a:extLst>
          </p:cNvPr>
          <p:cNvSpPr txBox="1"/>
          <p:nvPr/>
        </p:nvSpPr>
        <p:spPr>
          <a:xfrm>
            <a:off x="2488367" y="5190409"/>
            <a:ext cx="7220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Рассматриваем символы России и Кубани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7EC108B-EB00-4EF6-932F-BA8DD117D5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4545" y="632684"/>
            <a:ext cx="5582205" cy="4186654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742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ED044C8-C36E-44CF-A33C-FD15441A94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09" y="359764"/>
            <a:ext cx="6356382" cy="4767287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D80E46A-3CF3-4CC1-99A8-7FB4645CAF1E}"/>
              </a:ext>
            </a:extLst>
          </p:cNvPr>
          <p:cNvSpPr txBox="1"/>
          <p:nvPr/>
        </p:nvSpPr>
        <p:spPr>
          <a:xfrm>
            <a:off x="3100467" y="5212417"/>
            <a:ext cx="65357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Уголок патриотического воспитания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8BB346C4-25EE-4C72-A9A3-207B078A2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4" y="234395"/>
            <a:ext cx="3891747" cy="346132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3DDCE7C-26A9-4C2B-818C-967583B8BA8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7" t="26448" r="4730" b="23995"/>
          <a:stretch/>
        </p:blipFill>
        <p:spPr>
          <a:xfrm>
            <a:off x="9367643" y="664263"/>
            <a:ext cx="2600713" cy="1871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08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D7B0337-0617-484A-8137-BD40C7EDE3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943" y="539156"/>
            <a:ext cx="5731673" cy="429875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79AC093-B0C3-4111-B7C1-7F952AAC12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25" y="539156"/>
            <a:ext cx="5731673" cy="429875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B2DB4B9-99D8-473B-8D15-567249333FF9}"/>
              </a:ext>
            </a:extLst>
          </p:cNvPr>
          <p:cNvSpPr txBox="1"/>
          <p:nvPr/>
        </p:nvSpPr>
        <p:spPr>
          <a:xfrm>
            <a:off x="228383" y="4983579"/>
            <a:ext cx="60035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Дидактическая игра «Собери флаг»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62FB7A-CA9D-4C18-91BF-9E52613FAF9B}"/>
              </a:ext>
            </a:extLst>
          </p:cNvPr>
          <p:cNvSpPr txBox="1"/>
          <p:nvPr/>
        </p:nvSpPr>
        <p:spPr>
          <a:xfrm>
            <a:off x="6713828" y="5026936"/>
            <a:ext cx="4601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Беседа «Моя семья»</a:t>
            </a:r>
          </a:p>
        </p:txBody>
      </p:sp>
    </p:spTree>
    <p:extLst>
      <p:ext uri="{BB962C8B-B14F-4D97-AF65-F5344CB8AC3E}">
        <p14:creationId xmlns:p14="http://schemas.microsoft.com/office/powerpoint/2010/main" val="3137165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175E518-4453-4A53-B998-FC80810DE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55" y="599607"/>
            <a:ext cx="5516380" cy="413728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5F94584-C045-4823-BAF0-9CB1CDA86D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703" y="599607"/>
            <a:ext cx="5516381" cy="413728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6C36B7D-FA68-4078-ACD1-E61F40227DCB}"/>
              </a:ext>
            </a:extLst>
          </p:cNvPr>
          <p:cNvSpPr txBox="1"/>
          <p:nvPr/>
        </p:nvSpPr>
        <p:spPr>
          <a:xfrm>
            <a:off x="522156" y="4875311"/>
            <a:ext cx="55163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 декоративно-прикладным искусством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8BBA3E3B-8E5D-4B9D-898C-54E39675E581}"/>
              </a:ext>
            </a:extLst>
          </p:cNvPr>
          <p:cNvSpPr txBox="1"/>
          <p:nvPr/>
        </p:nvSpPr>
        <p:spPr>
          <a:xfrm>
            <a:off x="6560687" y="4875311"/>
            <a:ext cx="4591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Рассматривание альбома «Наша станица»</a:t>
            </a:r>
          </a:p>
        </p:txBody>
      </p:sp>
    </p:spTree>
    <p:extLst>
      <p:ext uri="{BB962C8B-B14F-4D97-AF65-F5344CB8AC3E}">
        <p14:creationId xmlns:p14="http://schemas.microsoft.com/office/powerpoint/2010/main" val="2325714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D743599-569E-433E-8F75-2E59D2664D5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96" y="481562"/>
            <a:ext cx="5321905" cy="399142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76AC0A1-3EA5-4CAE-B222-B0B08CF9844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9" t="-3342" r="-1637" b="-123"/>
          <a:stretch/>
        </p:blipFill>
        <p:spPr>
          <a:xfrm>
            <a:off x="7180289" y="270869"/>
            <a:ext cx="4249711" cy="420212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449BE7F-34B9-412B-B15A-B1F9EC9BBA55}"/>
              </a:ext>
            </a:extLst>
          </p:cNvPr>
          <p:cNvSpPr txBox="1"/>
          <p:nvPr/>
        </p:nvSpPr>
        <p:spPr>
          <a:xfrm>
            <a:off x="3597639" y="4801264"/>
            <a:ext cx="5321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«Российский флаг»</a:t>
            </a:r>
          </a:p>
        </p:txBody>
      </p:sp>
    </p:spTree>
    <p:extLst>
      <p:ext uri="{BB962C8B-B14F-4D97-AF65-F5344CB8AC3E}">
        <p14:creationId xmlns:p14="http://schemas.microsoft.com/office/powerpoint/2010/main" val="3742184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823EBE7-05A4-4F9A-A33A-0862D0BE52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8" y="496599"/>
            <a:ext cx="5613759" cy="419628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41F63DF-CC19-4C6C-A6F0-0CFFA3B180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205" y="496599"/>
            <a:ext cx="5595047" cy="419628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8423135F-CBDA-4C0E-849C-ED856B5A6AC7}"/>
              </a:ext>
            </a:extLst>
          </p:cNvPr>
          <p:cNvSpPr txBox="1"/>
          <p:nvPr/>
        </p:nvSpPr>
        <p:spPr>
          <a:xfrm>
            <a:off x="749508" y="5082924"/>
            <a:ext cx="4856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памятника казаку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960C70-EA28-4A82-A596-2271A2339256}"/>
              </a:ext>
            </a:extLst>
          </p:cNvPr>
          <p:cNvSpPr txBox="1"/>
          <p:nvPr/>
        </p:nvSpPr>
        <p:spPr>
          <a:xfrm>
            <a:off x="6246205" y="4927873"/>
            <a:ext cx="50263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к мемориалу «Вечный огонь»</a:t>
            </a:r>
          </a:p>
        </p:txBody>
      </p:sp>
    </p:spTree>
    <p:extLst>
      <p:ext uri="{BB962C8B-B14F-4D97-AF65-F5344CB8AC3E}">
        <p14:creationId xmlns:p14="http://schemas.microsoft.com/office/powerpoint/2010/main" val="35088942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CC6EAF9-37C9-41DC-80F1-F5E0C548CF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686" y="794477"/>
            <a:ext cx="5371475" cy="402860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73CDA26-50FB-4664-B7BC-CD3BDCB6B108}"/>
              </a:ext>
            </a:extLst>
          </p:cNvPr>
          <p:cNvSpPr txBox="1"/>
          <p:nvPr/>
        </p:nvSpPr>
        <p:spPr>
          <a:xfrm>
            <a:off x="479685" y="4869498"/>
            <a:ext cx="5371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Часовня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Святого иерея Стефана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FDA1A8B-EE56-4B82-9C4F-79D6797B6E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0847" y="794477"/>
            <a:ext cx="5364945" cy="402370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5FAEC0B-0FA5-410C-8DB0-2ACFC3E43BA2}"/>
              </a:ext>
            </a:extLst>
          </p:cNvPr>
          <p:cNvSpPr txBox="1"/>
          <p:nvPr/>
        </p:nvSpPr>
        <p:spPr>
          <a:xfrm>
            <a:off x="6700603" y="4869498"/>
            <a:ext cx="45570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Возле памятника участникам ликвидации катастрофы на Чернобыльской АЭС</a:t>
            </a:r>
          </a:p>
        </p:txBody>
      </p:sp>
    </p:spTree>
    <p:extLst>
      <p:ext uri="{BB962C8B-B14F-4D97-AF65-F5344CB8AC3E}">
        <p14:creationId xmlns:p14="http://schemas.microsoft.com/office/powerpoint/2010/main" val="22255522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95D8BE7-75DD-491F-90D0-A53EB436AA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13" y="221522"/>
            <a:ext cx="7355174" cy="551638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024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06FBF893-BB1E-4AE4-8B22-6D852EF14C91}"/>
              </a:ext>
            </a:extLst>
          </p:cNvPr>
          <p:cNvSpPr/>
          <p:nvPr/>
        </p:nvSpPr>
        <p:spPr>
          <a:xfrm>
            <a:off x="1524000" y="595768"/>
            <a:ext cx="878423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по нравственно-патриотическому воспитанию ФОП ДО: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пробудить у детей чувство любви к детскому саду, к своей станице, ее достопримечательностям, стране, уважение к традициям и обычаям;</a:t>
            </a:r>
          </a:p>
          <a:p>
            <a:pPr marL="285750" indent="-285750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воспитывать уважение к культуре других народов (обычаям, традициям);</a:t>
            </a:r>
          </a:p>
          <a:p>
            <a:pPr marL="285750" indent="-285750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духовно-нравственное отношение ребенка к семье, стране, природе родного края, единство эстетических чувств и нравственных ценностей;</a:t>
            </a:r>
          </a:p>
          <a:p>
            <a:pPr marL="285750" indent="-285750">
              <a:buFontTx/>
              <a:buChar char="-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пробуждать в детях эмоциональную отзывчивость через приобщение к     искусству, литературе, народной культуре.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6" y="1588957"/>
            <a:ext cx="1091784" cy="10917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B4C31CF-7495-47D7-BB54-079331AA22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21" y="4712160"/>
            <a:ext cx="1091279" cy="10912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EFCFCE-A9FB-430E-8A69-61AC88D55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2721" y="3551147"/>
            <a:ext cx="1091279" cy="109127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CD68D14-E4D5-46AE-844C-1D12773AA8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54" y="2514744"/>
            <a:ext cx="1091279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84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3232173-D509-48AF-A653-2285B83CC9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12" y="569953"/>
            <a:ext cx="5146621" cy="385996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B652F64-6E4E-4A24-BE80-683FBF4413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5" y="569953"/>
            <a:ext cx="5146622" cy="385996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29C4857-3C4C-4671-8608-DB9CFBB4EE81}"/>
              </a:ext>
            </a:extLst>
          </p:cNvPr>
          <p:cNvSpPr txBox="1"/>
          <p:nvPr/>
        </p:nvSpPr>
        <p:spPr>
          <a:xfrm>
            <a:off x="2698229" y="4582249"/>
            <a:ext cx="6460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экскурсии в краеведческом музее</a:t>
            </a:r>
          </a:p>
        </p:txBody>
      </p:sp>
    </p:spTree>
    <p:extLst>
      <p:ext uri="{BB962C8B-B14F-4D97-AF65-F5344CB8AC3E}">
        <p14:creationId xmlns:p14="http://schemas.microsoft.com/office/powerpoint/2010/main" val="23603992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7A67787-60B1-4BC9-804C-36EBAE4A02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409" y="71202"/>
            <a:ext cx="6915464" cy="518659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EB4EFB3-D19C-404F-A00A-0E2ADCF61DC5}"/>
              </a:ext>
            </a:extLst>
          </p:cNvPr>
          <p:cNvSpPr txBox="1"/>
          <p:nvPr/>
        </p:nvSpPr>
        <p:spPr>
          <a:xfrm>
            <a:off x="1586459" y="5329002"/>
            <a:ext cx="85893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фотовыставке «Станица моя – Родина моя»</a:t>
            </a:r>
          </a:p>
        </p:txBody>
      </p:sp>
    </p:spTree>
    <p:extLst>
      <p:ext uri="{BB962C8B-B14F-4D97-AF65-F5344CB8AC3E}">
        <p14:creationId xmlns:p14="http://schemas.microsoft.com/office/powerpoint/2010/main" val="26494163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2FE0B0D-678D-4507-8A7A-CD59F05D5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169" y="740187"/>
            <a:ext cx="5371042" cy="402980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AC424B1-940B-4795-92D4-B69C2D6B88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7042" y="740187"/>
            <a:ext cx="5379789" cy="4029805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F1FFA2-CC2C-487A-AF1D-8F7E6BDB227F}"/>
              </a:ext>
            </a:extLst>
          </p:cNvPr>
          <p:cNvSpPr txBox="1"/>
          <p:nvPr/>
        </p:nvSpPr>
        <p:spPr>
          <a:xfrm>
            <a:off x="764497" y="4986959"/>
            <a:ext cx="48268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на почту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033A5-C2D8-4151-9A8C-9A2934478A74}"/>
              </a:ext>
            </a:extLst>
          </p:cNvPr>
          <p:cNvSpPr txBox="1"/>
          <p:nvPr/>
        </p:nvSpPr>
        <p:spPr>
          <a:xfrm>
            <a:off x="6710596" y="4872821"/>
            <a:ext cx="4182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памятника атаману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 </a:t>
            </a:r>
            <a:r>
              <a:rPr lang="ru-RU" sz="2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Безкровному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6524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4084B25-053C-4FE4-85D2-F5545ABF7D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611" y="501981"/>
            <a:ext cx="5248875" cy="418388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EE90001-870A-47D2-9697-092333541BF2}"/>
              </a:ext>
            </a:extLst>
          </p:cNvPr>
          <p:cNvSpPr txBox="1"/>
          <p:nvPr/>
        </p:nvSpPr>
        <p:spPr>
          <a:xfrm>
            <a:off x="2973049" y="5007037"/>
            <a:ext cx="6245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 со зданиями станицы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2D2A80A-3D40-4C74-B5F5-5AAC3C3195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01981"/>
            <a:ext cx="5530950" cy="4144018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4084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B91309E-1752-4667-B998-0594BC504B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0" y="552944"/>
            <a:ext cx="5429974" cy="407248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52171D5-B1DE-4D92-B4AD-C3521B3E91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52944"/>
            <a:ext cx="5425910" cy="407248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6BBD571-0670-4181-895B-10BF19F9C318}"/>
              </a:ext>
            </a:extLst>
          </p:cNvPr>
          <p:cNvSpPr txBox="1"/>
          <p:nvPr/>
        </p:nvSpPr>
        <p:spPr>
          <a:xfrm>
            <a:off x="287680" y="4902536"/>
            <a:ext cx="5429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«Кубанское лото»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E7AF206-772C-488D-A8A3-8C2C32122FD8}"/>
              </a:ext>
            </a:extLst>
          </p:cNvPr>
          <p:cNvSpPr txBox="1"/>
          <p:nvPr/>
        </p:nvSpPr>
        <p:spPr>
          <a:xfrm>
            <a:off x="6096000" y="4793681"/>
            <a:ext cx="5101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макетом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«Военная застава»</a:t>
            </a:r>
          </a:p>
        </p:txBody>
      </p:sp>
    </p:spTree>
    <p:extLst>
      <p:ext uri="{BB962C8B-B14F-4D97-AF65-F5344CB8AC3E}">
        <p14:creationId xmlns:p14="http://schemas.microsoft.com/office/powerpoint/2010/main" val="8199833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DC6DA2F5-ADCB-4175-961E-E3FD0EE1A1C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0" r="33716" b="16366"/>
          <a:stretch/>
        </p:blipFill>
        <p:spPr>
          <a:xfrm>
            <a:off x="519659" y="209863"/>
            <a:ext cx="5576341" cy="5735637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317A6180-9C2D-4B3E-A91A-4B02B8B5F0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783" r="7378"/>
          <a:stretch/>
        </p:blipFill>
        <p:spPr>
          <a:xfrm>
            <a:off x="6338339" y="343094"/>
            <a:ext cx="5426441" cy="4243184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7FDDE52-B5B8-4F70-9154-6E9D0E58D391}"/>
              </a:ext>
            </a:extLst>
          </p:cNvPr>
          <p:cNvSpPr txBox="1"/>
          <p:nvPr/>
        </p:nvSpPr>
        <p:spPr>
          <a:xfrm>
            <a:off x="6625652" y="4931764"/>
            <a:ext cx="46319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Играем в кубанские игры</a:t>
            </a:r>
          </a:p>
        </p:txBody>
      </p:sp>
    </p:spTree>
    <p:extLst>
      <p:ext uri="{BB962C8B-B14F-4D97-AF65-F5344CB8AC3E}">
        <p14:creationId xmlns:p14="http://schemas.microsoft.com/office/powerpoint/2010/main" val="22481701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E29B912-0EE6-4A1D-929D-A83AD58AB0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8" y="691446"/>
            <a:ext cx="5326505" cy="399487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D42502D-7264-45EA-9A18-7534E102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941" y="691446"/>
            <a:ext cx="5326505" cy="399487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A21B8D2-B385-457C-88D9-4175E5D0899C}"/>
              </a:ext>
            </a:extLst>
          </p:cNvPr>
          <p:cNvSpPr txBox="1"/>
          <p:nvPr/>
        </p:nvSpPr>
        <p:spPr>
          <a:xfrm>
            <a:off x="429718" y="4778400"/>
            <a:ext cx="53265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драматизация «В гостях у Машеньки»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D8D46CE-0A39-4CD6-870B-BFB011EE20B3}"/>
              </a:ext>
            </a:extLst>
          </p:cNvPr>
          <p:cNvSpPr txBox="1"/>
          <p:nvPr/>
        </p:nvSpPr>
        <p:spPr>
          <a:xfrm>
            <a:off x="6096000" y="4778400"/>
            <a:ext cx="51466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макетом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«Казачье подворье»</a:t>
            </a:r>
          </a:p>
        </p:txBody>
      </p:sp>
    </p:spTree>
    <p:extLst>
      <p:ext uri="{BB962C8B-B14F-4D97-AF65-F5344CB8AC3E}">
        <p14:creationId xmlns:p14="http://schemas.microsoft.com/office/powerpoint/2010/main" val="33416917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FF0B392-B728-4E39-8A4A-B1EE32DC39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54" y="407557"/>
            <a:ext cx="3468350" cy="462446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C8DD650-B229-4488-B084-CD3CA58DA7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3777" y="305671"/>
            <a:ext cx="6437650" cy="4828237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54064E9-1992-492C-AC45-A6FB06C1851A}"/>
              </a:ext>
            </a:extLst>
          </p:cNvPr>
          <p:cNvSpPr txBox="1"/>
          <p:nvPr/>
        </p:nvSpPr>
        <p:spPr>
          <a:xfrm>
            <a:off x="272427" y="5032023"/>
            <a:ext cx="43389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«Семья»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EAE861F-1C68-4645-ACD7-1DD51E8F7D70}"/>
              </a:ext>
            </a:extLst>
          </p:cNvPr>
          <p:cNvSpPr txBox="1"/>
          <p:nvPr/>
        </p:nvSpPr>
        <p:spPr>
          <a:xfrm>
            <a:off x="5202005" y="5211124"/>
            <a:ext cx="58011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«Одень казака и казачку»</a:t>
            </a:r>
          </a:p>
        </p:txBody>
      </p:sp>
    </p:spTree>
    <p:extLst>
      <p:ext uri="{BB962C8B-B14F-4D97-AF65-F5344CB8AC3E}">
        <p14:creationId xmlns:p14="http://schemas.microsoft.com/office/powerpoint/2010/main" val="37441392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BDDC640-7F66-4708-BC0A-67975579C0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17" y="629587"/>
            <a:ext cx="5426439" cy="406982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C96F3AB-0E2E-4718-94DD-65C63C36F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873" y="629587"/>
            <a:ext cx="5421280" cy="406982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CF4396A-BBA5-4716-8C72-A2CDC2C2D0C4}"/>
              </a:ext>
            </a:extLst>
          </p:cNvPr>
          <p:cNvSpPr txBox="1"/>
          <p:nvPr/>
        </p:nvSpPr>
        <p:spPr>
          <a:xfrm>
            <a:off x="2795582" y="4884659"/>
            <a:ext cx="6610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Сюжетно-ролевая игра «Ждем гостей»</a:t>
            </a:r>
          </a:p>
        </p:txBody>
      </p:sp>
    </p:spTree>
    <p:extLst>
      <p:ext uri="{BB962C8B-B14F-4D97-AF65-F5344CB8AC3E}">
        <p14:creationId xmlns:p14="http://schemas.microsoft.com/office/powerpoint/2010/main" val="35057021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748B75CF-0A6F-46F1-A5C4-B91D53AC7F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941" y="382431"/>
            <a:ext cx="5916118" cy="4437089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BE9605-A93F-4478-8981-8D9BB71F4A28}"/>
              </a:ext>
            </a:extLst>
          </p:cNvPr>
          <p:cNvSpPr txBox="1"/>
          <p:nvPr/>
        </p:nvSpPr>
        <p:spPr>
          <a:xfrm>
            <a:off x="509666" y="5006715"/>
            <a:ext cx="105131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любить свою большую Родину – Россию,</a:t>
            </a:r>
          </a:p>
          <a:p>
            <a:pPr algn="ctr"/>
            <a:r>
              <a:rPr lang="ru-RU" sz="2400" b="1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если не знаешь края, в котором живешь!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B2FF807-175A-49BE-A2D2-4996CBE4BD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5" y="2888444"/>
            <a:ext cx="2262996" cy="284719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932BAA-3AAE-4B3E-9CBA-BAC5107F3C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163" y="3077284"/>
            <a:ext cx="2010829" cy="276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923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FCDD36-9EB9-4A7C-803B-BFE7E88A8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6979" y="285638"/>
            <a:ext cx="8818041" cy="59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6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2E684BC-9A28-4216-9831-847AFEB5A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79" y="1390166"/>
            <a:ext cx="10872642" cy="271991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CB06C6B-890A-430A-9686-80C655ED5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55864"/>
            <a:ext cx="2692225" cy="222419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978F837-E3E1-40F8-9D9E-4A6F121EB1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21402" y="4250186"/>
            <a:ext cx="2694666" cy="22252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F4D3F48-679A-4A84-AE28-102BFB52B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7117" y="4418283"/>
            <a:ext cx="2694666" cy="222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1882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923778" y="828708"/>
            <a:ext cx="10921090" cy="4647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Направление  деятельности согласно ФОП ДО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-подбор программно-методического и дидактического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обеспечения воспитательно-образовательного процесса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 соответствии с требованиями ФОП ДО;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- оформление предметно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пространственной  развивающей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среды патриотического центра;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привлечение родительского сообщества к организации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пространства группы и просвещение по вопросам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нравственно-патриотического воспитания детей.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5267"/>
            <a:ext cx="1091784" cy="1091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5451"/>
            <a:ext cx="1091784" cy="1091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5477"/>
            <a:ext cx="1091784" cy="109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422031" y="0"/>
            <a:ext cx="11268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 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879"/>
            <a:ext cx="1091784" cy="10917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216" y="0"/>
            <a:ext cx="1091784" cy="109178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EF47CE0-330F-460E-A40A-5222230BCA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9340"/>
            <a:ext cx="1091784" cy="109178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74015" y="0"/>
            <a:ext cx="8160000" cy="61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BB346C4-25EE-4C72-A9A3-207B078A23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2179"/>
            <a:ext cx="3891747" cy="3461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2936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A9D0957E-C744-4EA6-AB9B-5C6FB4A9C3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547" y="337279"/>
            <a:ext cx="3690391" cy="4920521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93C81AB-8693-4C1A-8CCC-937B6F303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305" y="317475"/>
            <a:ext cx="2767794" cy="4920522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396B9D7-9F7B-4E8F-AB94-E1C365877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85" y="337554"/>
            <a:ext cx="3660273" cy="4880364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E472F7E-1A4C-405C-B8AD-E47936DD83D9}"/>
              </a:ext>
            </a:extLst>
          </p:cNvPr>
          <p:cNvSpPr txBox="1"/>
          <p:nvPr/>
        </p:nvSpPr>
        <p:spPr>
          <a:xfrm>
            <a:off x="2473378" y="5349875"/>
            <a:ext cx="6250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«Семья. Традиции семьи»</a:t>
            </a:r>
          </a:p>
        </p:txBody>
      </p:sp>
    </p:spTree>
    <p:extLst>
      <p:ext uri="{BB962C8B-B14F-4D97-AF65-F5344CB8AC3E}">
        <p14:creationId xmlns:p14="http://schemas.microsoft.com/office/powerpoint/2010/main" val="378641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83CDCDA9-79D0-4B88-9E55-2938BBF414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63" y="432262"/>
            <a:ext cx="3738887" cy="4985182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EBA5921-197F-4755-AEF2-5DC853B91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350" y="648393"/>
            <a:ext cx="5552901" cy="4164676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B2DBEA0-9CC1-4A41-88AA-C760C6D4ACC8}"/>
              </a:ext>
            </a:extLst>
          </p:cNvPr>
          <p:cNvSpPr txBox="1"/>
          <p:nvPr/>
        </p:nvSpPr>
        <p:spPr>
          <a:xfrm>
            <a:off x="5671813" y="4996190"/>
            <a:ext cx="53484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«Выходные с пользой!»</a:t>
            </a:r>
          </a:p>
        </p:txBody>
      </p:sp>
    </p:spTree>
    <p:extLst>
      <p:ext uri="{BB962C8B-B14F-4D97-AF65-F5344CB8AC3E}">
        <p14:creationId xmlns:p14="http://schemas.microsoft.com/office/powerpoint/2010/main" val="318831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1D1CDB5-B895-4F7F-90F0-C71CFF0BDAA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15" y="389744"/>
            <a:ext cx="4810794" cy="4984230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B23DFBA-B0A5-4A4B-9678-AF86BD9C1D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4983" y="389744"/>
            <a:ext cx="3627620" cy="5109324"/>
          </a:xfrm>
          <a:prstGeom prst="rect">
            <a:avLst/>
          </a:prstGeom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852469-41B0-4970-ADD4-25F9D525F93E}"/>
              </a:ext>
            </a:extLst>
          </p:cNvPr>
          <p:cNvSpPr txBox="1"/>
          <p:nvPr/>
        </p:nvSpPr>
        <p:spPr>
          <a:xfrm>
            <a:off x="2353457" y="5443329"/>
            <a:ext cx="602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«Чтим память предков»</a:t>
            </a:r>
          </a:p>
        </p:txBody>
      </p:sp>
    </p:spTree>
    <p:extLst>
      <p:ext uri="{BB962C8B-B14F-4D97-AF65-F5344CB8AC3E}">
        <p14:creationId xmlns:p14="http://schemas.microsoft.com/office/powerpoint/2010/main" val="25429730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8AA793C-016B-431E-9EB1-44CDED846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05D07F4-8C21-4399-A4BC-AD8F4774C9F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CF72EFA-68E5-40F5-A16F-7157B8947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 descr="IMG-20250217-WA00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" y="365759"/>
            <a:ext cx="5528603" cy="4684542"/>
          </a:xfrm>
          <a:prstGeom prst="rect">
            <a:avLst/>
          </a:prstGeom>
        </p:spPr>
      </p:pic>
      <p:pic>
        <p:nvPicPr>
          <p:cNvPr id="14" name="Рисунок 13" descr="IMG-20250217-WA006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5512" y="393895"/>
            <a:ext cx="5018591" cy="52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97307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338</Words>
  <Application>Microsoft Office PowerPoint</Application>
  <PresentationFormat>Произвольный</PresentationFormat>
  <Paragraphs>63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User</cp:lastModifiedBy>
  <cp:revision>133</cp:revision>
  <dcterms:created xsi:type="dcterms:W3CDTF">2024-11-17T17:24:30Z</dcterms:created>
  <dcterms:modified xsi:type="dcterms:W3CDTF">2025-02-17T11:29:08Z</dcterms:modified>
</cp:coreProperties>
</file>