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492" autoAdjust="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D691-48AB-42D0-975B-369DCB6F45A2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6A5A-3444-4009-964B-8ED52BB946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779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D691-48AB-42D0-975B-369DCB6F45A2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6A5A-3444-4009-964B-8ED52BB946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263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D691-48AB-42D0-975B-369DCB6F45A2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6A5A-3444-4009-964B-8ED52BB946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0277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D691-48AB-42D0-975B-369DCB6F45A2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6A5A-3444-4009-964B-8ED52BB946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54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D691-48AB-42D0-975B-369DCB6F45A2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6A5A-3444-4009-964B-8ED52BB946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74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D691-48AB-42D0-975B-369DCB6F45A2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6A5A-3444-4009-964B-8ED52BB946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730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D691-48AB-42D0-975B-369DCB6F45A2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6A5A-3444-4009-964B-8ED52BB946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5600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D691-48AB-42D0-975B-369DCB6F45A2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6A5A-3444-4009-964B-8ED52BB946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088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D691-48AB-42D0-975B-369DCB6F45A2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6A5A-3444-4009-964B-8ED52BB946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8332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D691-48AB-42D0-975B-369DCB6F45A2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6A5A-3444-4009-964B-8ED52BB946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751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D691-48AB-42D0-975B-369DCB6F45A2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6A5A-3444-4009-964B-8ED52BB946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319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7D691-48AB-42D0-975B-369DCB6F45A2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A6A5A-3444-4009-964B-8ED52BB946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318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8424936" cy="1882467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Bookman Old Style" pitchFamily="18" charset="0"/>
              </a:rPr>
              <a:t>Организация и проведение музыкальных гостиных в рамках реализации программы региональной направленности </a:t>
            </a:r>
            <a:br>
              <a:rPr lang="ru-RU" sz="2800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Bookman Old Style" pitchFamily="18" charset="0"/>
              </a:rPr>
              <a:t>«Кубанский край – земля родная!» </a:t>
            </a:r>
            <a:endParaRPr lang="ru-RU" sz="28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5643578"/>
            <a:ext cx="6400800" cy="1752600"/>
          </a:xfrm>
        </p:spPr>
        <p:txBody>
          <a:bodyPr>
            <a:normAutofit/>
          </a:bodyPr>
          <a:lstStyle/>
          <a:p>
            <a:r>
              <a:rPr lang="ru-RU" sz="1800" b="1" dirty="0" err="1" smtClean="0">
                <a:solidFill>
                  <a:srgbClr val="0070C0"/>
                </a:solidFill>
              </a:rPr>
              <a:t>Веторази</a:t>
            </a:r>
            <a:r>
              <a:rPr lang="ru-RU" sz="1800" b="1" dirty="0" smtClean="0">
                <a:solidFill>
                  <a:srgbClr val="0070C0"/>
                </a:solidFill>
              </a:rPr>
              <a:t> Елена Александровна, музыкальный руководитель МБДОУ ЦРР – детский сад № 5 ст. Старощербиновская</a:t>
            </a: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IMG-20231107-WA00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5" y="2500306"/>
            <a:ext cx="5080035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40136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8424936" cy="1882467"/>
          </a:xfrm>
        </p:spPr>
        <p:txBody>
          <a:bodyPr>
            <a:noAutofit/>
          </a:bodyPr>
          <a:lstStyle/>
          <a:p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-20250331-WA00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00042"/>
            <a:ext cx="3810027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20240619_0912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000108"/>
            <a:ext cx="3224778" cy="4282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20240619_0911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3643314"/>
            <a:ext cx="3725906" cy="2805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40136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8424936" cy="1882467"/>
          </a:xfrm>
        </p:spPr>
        <p:txBody>
          <a:bodyPr>
            <a:noAutofit/>
          </a:bodyPr>
          <a:lstStyle/>
          <a:p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-20250331-WA0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14290"/>
            <a:ext cx="3857652" cy="2893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-20250331-WA00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142984"/>
            <a:ext cx="3286130" cy="4381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-20250331-WA0047.jpg"/>
          <p:cNvPicPr>
            <a:picLocks noChangeAspect="1"/>
          </p:cNvPicPr>
          <p:nvPr/>
        </p:nvPicPr>
        <p:blipFill>
          <a:blip r:embed="rId4"/>
          <a:srcRect t="23881"/>
          <a:stretch>
            <a:fillRect/>
          </a:stretch>
        </p:blipFill>
        <p:spPr>
          <a:xfrm>
            <a:off x="1142976" y="3286124"/>
            <a:ext cx="2956254" cy="3000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40136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8424936" cy="1882467"/>
          </a:xfrm>
        </p:spPr>
        <p:txBody>
          <a:bodyPr>
            <a:noAutofit/>
          </a:bodyPr>
          <a:lstStyle/>
          <a:p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2020-02-17 14-13-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4699033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020-02-17 14-13-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545" y="3500438"/>
            <a:ext cx="4913315" cy="2763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020-02-17 14-13-10.JPG"/>
          <p:cNvPicPr>
            <a:picLocks noChangeAspect="1"/>
          </p:cNvPicPr>
          <p:nvPr/>
        </p:nvPicPr>
        <p:blipFill>
          <a:blip r:embed="rId4"/>
          <a:srcRect l="7353" r="13235"/>
          <a:stretch>
            <a:fillRect/>
          </a:stretch>
        </p:blipFill>
        <p:spPr>
          <a:xfrm>
            <a:off x="5072066" y="357166"/>
            <a:ext cx="3857652" cy="2732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40136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8424936" cy="1882467"/>
          </a:xfrm>
        </p:spPr>
        <p:txBody>
          <a:bodyPr>
            <a:noAutofit/>
          </a:bodyPr>
          <a:lstStyle/>
          <a:p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-20250331-WA0041.jpg"/>
          <p:cNvPicPr>
            <a:picLocks noChangeAspect="1"/>
          </p:cNvPicPr>
          <p:nvPr/>
        </p:nvPicPr>
        <p:blipFill>
          <a:blip r:embed="rId2"/>
          <a:srcRect b="19298"/>
          <a:stretch>
            <a:fillRect/>
          </a:stretch>
        </p:blipFill>
        <p:spPr>
          <a:xfrm>
            <a:off x="1000100" y="214290"/>
            <a:ext cx="3053957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-20250331-WA0042.jpg"/>
          <p:cNvPicPr>
            <a:picLocks noChangeAspect="1"/>
          </p:cNvPicPr>
          <p:nvPr/>
        </p:nvPicPr>
        <p:blipFill>
          <a:blip r:embed="rId3"/>
          <a:srcRect b="23958"/>
          <a:stretch>
            <a:fillRect/>
          </a:stretch>
        </p:blipFill>
        <p:spPr>
          <a:xfrm>
            <a:off x="5072066" y="214290"/>
            <a:ext cx="3214710" cy="3259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-20250331-WA0044.jpg"/>
          <p:cNvPicPr>
            <a:picLocks noChangeAspect="1"/>
          </p:cNvPicPr>
          <p:nvPr/>
        </p:nvPicPr>
        <p:blipFill>
          <a:blip r:embed="rId4"/>
          <a:srcRect b="26630"/>
          <a:stretch>
            <a:fillRect/>
          </a:stretch>
        </p:blipFill>
        <p:spPr>
          <a:xfrm>
            <a:off x="928662" y="3643314"/>
            <a:ext cx="3143272" cy="3074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-20250331-WA0045.jpg"/>
          <p:cNvPicPr>
            <a:picLocks noChangeAspect="1"/>
          </p:cNvPicPr>
          <p:nvPr/>
        </p:nvPicPr>
        <p:blipFill>
          <a:blip r:embed="rId5"/>
          <a:srcRect t="7547" b="18867"/>
          <a:stretch>
            <a:fillRect/>
          </a:stretch>
        </p:blipFill>
        <p:spPr>
          <a:xfrm>
            <a:off x="5143504" y="3714752"/>
            <a:ext cx="3053957" cy="299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0136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8424936" cy="1882467"/>
          </a:xfrm>
        </p:spPr>
        <p:txBody>
          <a:bodyPr>
            <a:noAutofit/>
          </a:bodyPr>
          <a:lstStyle/>
          <a:p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-20231107-WA0017.jpg"/>
          <p:cNvPicPr>
            <a:picLocks noChangeAspect="1"/>
          </p:cNvPicPr>
          <p:nvPr/>
        </p:nvPicPr>
        <p:blipFill>
          <a:blip r:embed="rId2"/>
          <a:srcRect l="6780" r="6779"/>
          <a:stretch>
            <a:fillRect/>
          </a:stretch>
        </p:blipFill>
        <p:spPr>
          <a:xfrm>
            <a:off x="214282" y="382117"/>
            <a:ext cx="3929090" cy="2556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-20231107-WA0021.jpg"/>
          <p:cNvPicPr>
            <a:picLocks noChangeAspect="1"/>
          </p:cNvPicPr>
          <p:nvPr/>
        </p:nvPicPr>
        <p:blipFill>
          <a:blip r:embed="rId3"/>
          <a:srcRect r="22784"/>
          <a:stretch>
            <a:fillRect/>
          </a:stretch>
        </p:blipFill>
        <p:spPr>
          <a:xfrm>
            <a:off x="214282" y="3214686"/>
            <a:ext cx="4357718" cy="3174508"/>
          </a:xfrm>
          <a:prstGeom prst="rect">
            <a:avLst/>
          </a:prstGeom>
        </p:spPr>
      </p:pic>
      <p:pic>
        <p:nvPicPr>
          <p:cNvPr id="6" name="Рисунок 5" descr="IMG-20231107-WA00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357166"/>
            <a:ext cx="4572032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-20231107-WA0027.jpg"/>
          <p:cNvPicPr>
            <a:picLocks noChangeAspect="1"/>
          </p:cNvPicPr>
          <p:nvPr/>
        </p:nvPicPr>
        <p:blipFill>
          <a:blip r:embed="rId5"/>
          <a:srcRect t="30208"/>
          <a:stretch>
            <a:fillRect/>
          </a:stretch>
        </p:blipFill>
        <p:spPr>
          <a:xfrm>
            <a:off x="5000628" y="3214686"/>
            <a:ext cx="3500444" cy="3257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40136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8424936" cy="1882467"/>
          </a:xfrm>
        </p:spPr>
        <p:txBody>
          <a:bodyPr>
            <a:noAutofit/>
          </a:bodyPr>
          <a:lstStyle/>
          <a:p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-20250109-WA00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928670"/>
            <a:ext cx="3589742" cy="4786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-20250109-WA00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500042"/>
            <a:ext cx="4571999" cy="256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-20250109-WA0092.jpg"/>
          <p:cNvPicPr>
            <a:picLocks noChangeAspect="1"/>
          </p:cNvPicPr>
          <p:nvPr/>
        </p:nvPicPr>
        <p:blipFill>
          <a:blip r:embed="rId4"/>
          <a:srcRect r="16667"/>
          <a:stretch>
            <a:fillRect/>
          </a:stretch>
        </p:blipFill>
        <p:spPr>
          <a:xfrm>
            <a:off x="4357686" y="3357562"/>
            <a:ext cx="4286248" cy="289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01369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27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Организация и проведение музыкальных гостиных в рамках реализации программы региональной направленности  «Кубанский край – земля родная!»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«Удивительный песок-песочная терапия, как средство запуска и развития все компонентов речи ребенка»</dc:title>
  <dc:creator>Пользователь</dc:creator>
  <cp:lastModifiedBy>1</cp:lastModifiedBy>
  <cp:revision>16</cp:revision>
  <dcterms:created xsi:type="dcterms:W3CDTF">2025-03-16T17:31:54Z</dcterms:created>
  <dcterms:modified xsi:type="dcterms:W3CDTF">2025-04-01T09:00:00Z</dcterms:modified>
</cp:coreProperties>
</file>