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4" r:id="rId2"/>
    <p:sldId id="275" r:id="rId3"/>
    <p:sldId id="405" r:id="rId4"/>
    <p:sldId id="404" r:id="rId5"/>
    <p:sldId id="403" r:id="rId6"/>
    <p:sldId id="402" r:id="rId7"/>
    <p:sldId id="401" r:id="rId8"/>
    <p:sldId id="406" r:id="rId9"/>
    <p:sldId id="407" r:id="rId10"/>
    <p:sldId id="408" r:id="rId11"/>
    <p:sldId id="409" r:id="rId12"/>
    <p:sldId id="393" r:id="rId13"/>
    <p:sldId id="397" r:id="rId14"/>
    <p:sldId id="398" r:id="rId15"/>
    <p:sldId id="396" r:id="rId16"/>
    <p:sldId id="395" r:id="rId17"/>
    <p:sldId id="394" r:id="rId18"/>
    <p:sldId id="399" r:id="rId19"/>
    <p:sldId id="40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6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468F-6682-48AA-B5F4-BEF8E7F9833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2"/>
          <p:cNvSpPr>
            <a:spLocks noChangeArrowheads="1"/>
          </p:cNvSpPr>
          <p:nvPr/>
        </p:nvSpPr>
        <p:spPr bwMode="auto">
          <a:xfrm>
            <a:off x="1975967" y="1526870"/>
            <a:ext cx="889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 </a:t>
            </a:r>
          </a:p>
          <a:p>
            <a:pPr algn="ctr" eaLnBrk="1" hangingPunct="1"/>
            <a:endParaRPr lang="ru-RU" altLang="ru-RU" sz="3200" b="1">
              <a:solidFill>
                <a:srgbClr val="C00000"/>
              </a:solidFill>
            </a:endParaRPr>
          </a:p>
        </p:txBody>
      </p:sp>
      <p:sp>
        <p:nvSpPr>
          <p:cNvPr id="3077" name="Прямоугольник 13"/>
          <p:cNvSpPr>
            <a:spLocks noChangeArrowheads="1"/>
          </p:cNvSpPr>
          <p:nvPr/>
        </p:nvSpPr>
        <p:spPr bwMode="auto">
          <a:xfrm>
            <a:off x="203199" y="5028017"/>
            <a:ext cx="11011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11 «Родничок» 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Тихорецка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Турапина Елена Анатольевна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Прямоугольник 1"/>
          <p:cNvSpPr>
            <a:spLocks noChangeArrowheads="1"/>
          </p:cNvSpPr>
          <p:nvPr/>
        </p:nvSpPr>
        <p:spPr bwMode="auto">
          <a:xfrm>
            <a:off x="1995611" y="503237"/>
            <a:ext cx="813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5967" y="1275008"/>
            <a:ext cx="90097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сенсорных игр и пособий</a:t>
            </a:r>
            <a:endParaRPr lang="ru-RU" sz="32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работе с детьми с ЗПР и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РАС</a:t>
            </a:r>
            <a:endParaRPr lang="ru-RU" sz="32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32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сенсорной коробки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Выступления\Диалог\май 2025 Турапина Е.А\Новая папка\20250521_0944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Выступления\Диалог\май 2025 Турапина Е.А\Новая папка\20250521_094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7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сенсорной коробки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E:\Выступления\Диалог\май 2025 Турапина Е.А\Новая папка\20250521_094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Выступления\Диалог\май 2025 Турапина Е.А\Новая папка\20250521_094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мешочки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Выступления\Диалог\май 2025 Турапина Е.А\Фото на МААМ\20250325_081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5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мешочек легче?                                         Сколько мешочков,   сосчитай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Выступления\Диалог\май 2025 Турапина Е.А\Фото на МААМ\20250324_0903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183515" y="2068662"/>
            <a:ext cx="4750157" cy="3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Выступления\Диалог\май 2025 Турапина Е.А\Фото на МААМ\20250324_090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4134" y="2021404"/>
            <a:ext cx="4784244" cy="35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6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зеленый мешочек.                           Что в синем мешочке?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Выступления\Диалог\май 2025 Турапина Е.А\Фото на МААМ\20250324_090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97536" y="1880885"/>
            <a:ext cx="4640947" cy="34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Выступления\Диалог\май 2025 Турапина Е.А\Фото на МААМ\20250324_0905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0514" y="1868338"/>
            <a:ext cx="4771365" cy="35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уга 4"/>
          <p:cNvSpPr/>
          <p:nvPr/>
        </p:nvSpPr>
        <p:spPr>
          <a:xfrm rot="5400000">
            <a:off x="8718997" y="36576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6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мешочек желтого цвета. Положи справа три мешочка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Выступления\Диалог\май 2025 Турапина Е.А\Фото на МААМ\20250324_092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821" y="2678091"/>
            <a:ext cx="4579304" cy="343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ыступления\Диалог\май 2025 Турапина Е.А\Фото на МААМ\20250324_092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0" y="-11430000"/>
            <a:ext cx="5136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3" y="268356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6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мешочек легче?                 Положи сверху синий мешочек.                                       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2326340"/>
            <a:ext cx="4586506" cy="34398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2303602"/>
            <a:ext cx="4840942" cy="3368489"/>
          </a:xfrm>
        </p:spPr>
      </p:pic>
    </p:spTree>
    <p:extLst>
      <p:ext uri="{BB962C8B-B14F-4D97-AF65-F5344CB8AC3E}">
        <p14:creationId xmlns:p14="http://schemas.microsoft.com/office/powerpoint/2010/main" val="322213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89" y="351678"/>
            <a:ext cx="11008658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 башню из мешочков.         Найди тяжелый мешочек.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Выступления\Диалог\май 2025 Турапина Е.А\Фото на МААМ\20250324_094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22" y="1903387"/>
            <a:ext cx="4420843" cy="33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3550" y="1903387"/>
            <a:ext cx="4567799" cy="34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0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59" y="365125"/>
            <a:ext cx="11268635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Мешочек твердый или мягкий?       Какой мешочек лежит сверху?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2893"/>
            <a:ext cx="4847292" cy="36354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6525" y="2312893"/>
            <a:ext cx="4867275" cy="36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4058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сенсорной коробки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Выступления\Диалог\май 2025 Турапина Е.А\Фото на МААМ\20250514_130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Знакомимся с предметами из сенсорной коробки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Выступления\Диалог\май 2025 Турапина Е.А\Новая папка\20250521_092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ыступления\Диалог\май 2025 Турапина Е.А\Новая папка\20250521_092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0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сенсорной коробкой.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Выступления\Диалог\май 2025 Турапина Е.А\Новая папка\20250521_092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Выступления\Диалог\май 2025 Турапина Е.А\Новая папка\20250521_092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6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сенсорной коробки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Выступления\Диалог\май 2025 Турапина Е.А\Новая папка\20250521_0919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Выступления\Диалог\май 2025 Турапина Е.А\Новая папка\20250521_092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8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сенсорной коробки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Выступления\Диалог\май 2025 Турапина Е.А\Новая папка\20250521_0920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0" y="2505075"/>
            <a:ext cx="4913313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Выступления\Диалог\май 2025 Турапина Е.А\Новая папка\20250521_0924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78688" y="2505075"/>
            <a:ext cx="4913312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5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сенсорной коробки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Выступления\Диалог\май 2025 Турапина Е.А\Новая папка\20250521_0942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Выступления\Диалог\май 2025 Турапина Е.А\Новая папка\20250521_094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сенсорной коробки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Выступления\Диалог\май 2025 Турапина Е.А\Новая папка\20250521_094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Выступления\Диалог\май 2025 Турапина Е.А\Новая папка\20250521_095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90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сенсорной коробки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Выступления\Диалог\май 2025 Турапина Е.А\Новая папка\20250521_0942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Выступления\Диалог\май 2025 Турапина Е.А\Новая папка\20250521_0943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55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124</Words>
  <Application>Microsoft Office PowerPoint</Application>
  <PresentationFormat>Произвольный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Содержимое сенсорной коробки</vt:lpstr>
      <vt:lpstr>Знакомимся с предметами из сенсорной коробки</vt:lpstr>
      <vt:lpstr>Работа с сенсорной коробкой.</vt:lpstr>
      <vt:lpstr>Содержимое сенсорной коробки</vt:lpstr>
      <vt:lpstr>Содержимое сенсорной коробки</vt:lpstr>
      <vt:lpstr>Содержимое сенсорной коробки</vt:lpstr>
      <vt:lpstr>Содержимое сенсорной коробки</vt:lpstr>
      <vt:lpstr>Содержимое сенсорной коробки</vt:lpstr>
      <vt:lpstr>Содержимое сенсорной коробки</vt:lpstr>
      <vt:lpstr>Содержимое сенсорной коробки</vt:lpstr>
      <vt:lpstr>Тактильные мешочки</vt:lpstr>
      <vt:lpstr>Какой мешочек легче?                                         Сколько мешочков,   сосчитай.</vt:lpstr>
      <vt:lpstr>Покажи зеленый мешочек.                           Что в синем мешочке?</vt:lpstr>
      <vt:lpstr>Покажи мешочек желтого цвета. Положи справа три мешочка.</vt:lpstr>
      <vt:lpstr>Какой мешочек легче?                 Положи сверху синий мешочек.                                          </vt:lpstr>
      <vt:lpstr>Построй башню из мешочков.         Найди тяжелый мешочек.</vt:lpstr>
      <vt:lpstr>Мешочек твердый или мягкий?       Какой мешочек лежит сверху?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Евгения</dc:creator>
  <cp:lastModifiedBy>Windows User</cp:lastModifiedBy>
  <cp:revision>86</cp:revision>
  <dcterms:created xsi:type="dcterms:W3CDTF">2021-02-03T09:06:00Z</dcterms:created>
  <dcterms:modified xsi:type="dcterms:W3CDTF">2025-07-04T06:55:18Z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