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70" r:id="rId8"/>
    <p:sldId id="268" r:id="rId9"/>
    <p:sldId id="263" r:id="rId10"/>
    <p:sldId id="264" r:id="rId11"/>
    <p:sldId id="269" r:id="rId12"/>
    <p:sldId id="265" r:id="rId13"/>
    <p:sldId id="266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61" autoAdjust="0"/>
    <p:restoredTop sz="94660"/>
  </p:normalViewPr>
  <p:slideViewPr>
    <p:cSldViewPr>
      <p:cViewPr varScale="1">
        <p:scale>
          <a:sx n="78" d="100"/>
          <a:sy n="78" d="100"/>
        </p:scale>
        <p:origin x="94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FD83D-0567-46E0-960F-EBB14BA6659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CA70A1-AC84-4F48-8078-A270E061EDC0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</a:p>
      </dgm:t>
    </dgm:pt>
    <dgm:pt modelId="{183EF40F-6AE6-413E-B1C9-FCD36DA3A36F}" type="parTrans" cxnId="{0273FC17-4A2C-48A2-A137-50CAD805A2C6}">
      <dgm:prSet/>
      <dgm:spPr/>
      <dgm:t>
        <a:bodyPr/>
        <a:lstStyle/>
        <a:p>
          <a:endParaRPr lang="ru-RU"/>
        </a:p>
      </dgm:t>
    </dgm:pt>
    <dgm:pt modelId="{D925A5C5-2F99-4F09-BF95-183ACC58009D}" type="sibTrans" cxnId="{0273FC17-4A2C-48A2-A137-50CAD805A2C6}">
      <dgm:prSet/>
      <dgm:spPr/>
      <dgm:t>
        <a:bodyPr/>
        <a:lstStyle/>
        <a:p>
          <a:endParaRPr lang="ru-RU"/>
        </a:p>
      </dgm:t>
    </dgm:pt>
    <dgm:pt modelId="{134FC2A1-92B4-47CE-BC3D-01D05B2709C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Экспериментирование</a:t>
          </a:r>
        </a:p>
      </dgm:t>
    </dgm:pt>
    <dgm:pt modelId="{71BC1A67-51BA-4EE1-AD99-44371CFDCCF8}" type="parTrans" cxnId="{5DAE7DA1-9EA2-499F-B662-3ED18173006C}">
      <dgm:prSet/>
      <dgm:spPr/>
      <dgm:t>
        <a:bodyPr/>
        <a:lstStyle/>
        <a:p>
          <a:endParaRPr lang="ru-RU"/>
        </a:p>
      </dgm:t>
    </dgm:pt>
    <dgm:pt modelId="{0E246788-5F46-44A8-A013-1CD43ACE2EEF}" type="sibTrans" cxnId="{5DAE7DA1-9EA2-499F-B662-3ED18173006C}">
      <dgm:prSet/>
      <dgm:spPr/>
      <dgm:t>
        <a:bodyPr/>
        <a:lstStyle/>
        <a:p>
          <a:endParaRPr lang="ru-RU"/>
        </a:p>
      </dgm:t>
    </dgm:pt>
    <dgm:pt modelId="{B29C1F4F-501E-4269-8BDE-5C6B9DAEC32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</a:t>
          </a:r>
        </a:p>
      </dgm:t>
    </dgm:pt>
    <dgm:pt modelId="{F96D31E1-4EC6-40A3-B205-F14C26A11AFC}" type="parTrans" cxnId="{090FA962-BA68-4482-BBC8-CEBF0765C341}">
      <dgm:prSet/>
      <dgm:spPr/>
      <dgm:t>
        <a:bodyPr/>
        <a:lstStyle/>
        <a:p>
          <a:endParaRPr lang="ru-RU"/>
        </a:p>
      </dgm:t>
    </dgm:pt>
    <dgm:pt modelId="{BDCC3B4C-C092-4276-8153-167F7FD11609}" type="sibTrans" cxnId="{090FA962-BA68-4482-BBC8-CEBF0765C341}">
      <dgm:prSet/>
      <dgm:spPr/>
      <dgm:t>
        <a:bodyPr/>
        <a:lstStyle/>
        <a:p>
          <a:endParaRPr lang="ru-RU"/>
        </a:p>
      </dgm:t>
    </dgm:pt>
    <dgm:pt modelId="{5AAF29EA-1912-404C-816B-33AC0EDBC14A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Игровая форма освоения знаний</a:t>
          </a:r>
        </a:p>
      </dgm:t>
    </dgm:pt>
    <dgm:pt modelId="{4860EEE8-E4F9-4D3E-8D78-94681BEBD236}" type="parTrans" cxnId="{E5D3456E-00C5-4C28-8FFC-79755D853E0C}">
      <dgm:prSet/>
      <dgm:spPr/>
      <dgm:t>
        <a:bodyPr/>
        <a:lstStyle/>
        <a:p>
          <a:endParaRPr lang="ru-RU"/>
        </a:p>
      </dgm:t>
    </dgm:pt>
    <dgm:pt modelId="{6D0D3F1A-EB30-42F8-8E05-50CB996EFD9A}" type="sibTrans" cxnId="{E5D3456E-00C5-4C28-8FFC-79755D853E0C}">
      <dgm:prSet/>
      <dgm:spPr/>
      <dgm:t>
        <a:bodyPr/>
        <a:lstStyle/>
        <a:p>
          <a:endParaRPr lang="ru-RU"/>
        </a:p>
      </dgm:t>
    </dgm:pt>
    <dgm:pt modelId="{9D6041A1-C006-427E-A4C1-54C1DD25D274}" type="pres">
      <dgm:prSet presAssocID="{2B8FD83D-0567-46E0-960F-EBB14BA66593}" presName="Name0" presStyleCnt="0">
        <dgm:presLayoutVars>
          <dgm:dir/>
        </dgm:presLayoutVars>
      </dgm:prSet>
      <dgm:spPr/>
    </dgm:pt>
    <dgm:pt modelId="{BFE81585-B759-4AB7-8EA9-2D93DC9003FC}" type="pres">
      <dgm:prSet presAssocID="{D925A5C5-2F99-4F09-BF95-183ACC58009D}" presName="picture_1" presStyleLbl="bgImgPlace1" presStyleIdx="0" presStyleCnt="1"/>
      <dgm:spPr/>
    </dgm:pt>
    <dgm:pt modelId="{1AE0AC13-1694-4EC6-B225-1689582198CD}" type="pres">
      <dgm:prSet presAssocID="{6ECA70A1-AC84-4F48-8078-A270E061EDC0}" presName="text_1" presStyleLbl="node1" presStyleIdx="0" presStyleCnt="0" custFlipVert="0" custScaleY="97971" custLinFactNeighborX="-2448" custLinFactNeighborY="-20409">
        <dgm:presLayoutVars>
          <dgm:bulletEnabled val="1"/>
        </dgm:presLayoutVars>
      </dgm:prSet>
      <dgm:spPr/>
    </dgm:pt>
    <dgm:pt modelId="{59EE2D87-613A-4BC5-8011-2ECC9B5720FF}" type="pres">
      <dgm:prSet presAssocID="{2B8FD83D-0567-46E0-960F-EBB14BA66593}" presName="linV" presStyleCnt="0"/>
      <dgm:spPr/>
    </dgm:pt>
    <dgm:pt modelId="{2439F423-9E48-4F82-9875-D56E0D181000}" type="pres">
      <dgm:prSet presAssocID="{134FC2A1-92B4-47CE-BC3D-01D05B2709CA}" presName="pair" presStyleCnt="0"/>
      <dgm:spPr/>
    </dgm:pt>
    <dgm:pt modelId="{44BC904A-2C67-42F5-B7E9-69255D648136}" type="pres">
      <dgm:prSet presAssocID="{134FC2A1-92B4-47CE-BC3D-01D05B2709CA}" presName="spaceH" presStyleLbl="node1" presStyleIdx="0" presStyleCnt="0"/>
      <dgm:spPr/>
    </dgm:pt>
    <dgm:pt modelId="{0D1CB109-29C4-4E77-83D3-964249A18440}" type="pres">
      <dgm:prSet presAssocID="{134FC2A1-92B4-47CE-BC3D-01D05B2709CA}" presName="desPictures" presStyleLbl="alignImgPlace1" presStyleIdx="0" presStyleCnt="3"/>
      <dgm:spPr/>
    </dgm:pt>
    <dgm:pt modelId="{5597561E-F893-4D59-81B4-500049AB866F}" type="pres">
      <dgm:prSet presAssocID="{134FC2A1-92B4-47CE-BC3D-01D05B2709CA}" presName="desTextWrapper" presStyleCnt="0"/>
      <dgm:spPr/>
    </dgm:pt>
    <dgm:pt modelId="{1F4ABD47-C6BD-4A97-AF2E-EE1652293F97}" type="pres">
      <dgm:prSet presAssocID="{134FC2A1-92B4-47CE-BC3D-01D05B2709CA}" presName="desText" presStyleLbl="revTx" presStyleIdx="0" presStyleCnt="3">
        <dgm:presLayoutVars>
          <dgm:bulletEnabled val="1"/>
        </dgm:presLayoutVars>
      </dgm:prSet>
      <dgm:spPr/>
    </dgm:pt>
    <dgm:pt modelId="{D8CA4977-5E91-49E1-B295-FCCECA8C707C}" type="pres">
      <dgm:prSet presAssocID="{0E246788-5F46-44A8-A013-1CD43ACE2EEF}" presName="spaceV" presStyleCnt="0"/>
      <dgm:spPr/>
    </dgm:pt>
    <dgm:pt modelId="{C1D67685-3B6C-474F-9D26-2A9E9EA1E60A}" type="pres">
      <dgm:prSet presAssocID="{B29C1F4F-501E-4269-8BDE-5C6B9DAEC326}" presName="pair" presStyleCnt="0"/>
      <dgm:spPr/>
    </dgm:pt>
    <dgm:pt modelId="{82060914-207C-46F9-9FE7-1F03ED014222}" type="pres">
      <dgm:prSet presAssocID="{B29C1F4F-501E-4269-8BDE-5C6B9DAEC326}" presName="spaceH" presStyleLbl="node1" presStyleIdx="0" presStyleCnt="0"/>
      <dgm:spPr/>
    </dgm:pt>
    <dgm:pt modelId="{00A809D4-8DE3-4BAF-A676-4D10E4B8DB34}" type="pres">
      <dgm:prSet presAssocID="{B29C1F4F-501E-4269-8BDE-5C6B9DAEC326}" presName="desPictures" presStyleLbl="alignImgPlace1" presStyleIdx="1" presStyleCnt="3"/>
      <dgm:spPr/>
    </dgm:pt>
    <dgm:pt modelId="{8D6A366F-60E0-49B1-8A6A-2550831B7BBE}" type="pres">
      <dgm:prSet presAssocID="{B29C1F4F-501E-4269-8BDE-5C6B9DAEC326}" presName="desTextWrapper" presStyleCnt="0"/>
      <dgm:spPr/>
    </dgm:pt>
    <dgm:pt modelId="{B2F1D0BA-6BF5-4237-8E96-DD64CE4B8E4A}" type="pres">
      <dgm:prSet presAssocID="{B29C1F4F-501E-4269-8BDE-5C6B9DAEC326}" presName="desText" presStyleLbl="revTx" presStyleIdx="1" presStyleCnt="3">
        <dgm:presLayoutVars>
          <dgm:bulletEnabled val="1"/>
        </dgm:presLayoutVars>
      </dgm:prSet>
      <dgm:spPr/>
    </dgm:pt>
    <dgm:pt modelId="{698711F5-63D7-4DD5-9DFF-0C246330DAA1}" type="pres">
      <dgm:prSet presAssocID="{BDCC3B4C-C092-4276-8153-167F7FD11609}" presName="spaceV" presStyleCnt="0"/>
      <dgm:spPr/>
    </dgm:pt>
    <dgm:pt modelId="{0481FD5D-BDC7-4849-B4AB-823D228E9121}" type="pres">
      <dgm:prSet presAssocID="{5AAF29EA-1912-404C-816B-33AC0EDBC14A}" presName="pair" presStyleCnt="0"/>
      <dgm:spPr/>
    </dgm:pt>
    <dgm:pt modelId="{94F85FD0-7631-4969-AA6E-C8D86BAA710C}" type="pres">
      <dgm:prSet presAssocID="{5AAF29EA-1912-404C-816B-33AC0EDBC14A}" presName="spaceH" presStyleLbl="node1" presStyleIdx="0" presStyleCnt="0"/>
      <dgm:spPr/>
    </dgm:pt>
    <dgm:pt modelId="{343839D0-1F03-4244-A5C0-B5530F253190}" type="pres">
      <dgm:prSet presAssocID="{5AAF29EA-1912-404C-816B-33AC0EDBC14A}" presName="desPictures" presStyleLbl="alignImgPlace1" presStyleIdx="2" presStyleCnt="3"/>
      <dgm:spPr/>
    </dgm:pt>
    <dgm:pt modelId="{365067DE-4E43-4245-9A68-D92D28A1D777}" type="pres">
      <dgm:prSet presAssocID="{5AAF29EA-1912-404C-816B-33AC0EDBC14A}" presName="desTextWrapper" presStyleCnt="0"/>
      <dgm:spPr/>
    </dgm:pt>
    <dgm:pt modelId="{2F19CAF2-35B4-4C1C-8A79-7A224A1810EA}" type="pres">
      <dgm:prSet presAssocID="{5AAF29EA-1912-404C-816B-33AC0EDBC14A}" presName="desText" presStyleLbl="revTx" presStyleIdx="2" presStyleCnt="3">
        <dgm:presLayoutVars>
          <dgm:bulletEnabled val="1"/>
        </dgm:presLayoutVars>
      </dgm:prSet>
      <dgm:spPr/>
    </dgm:pt>
    <dgm:pt modelId="{27D88079-343A-49A0-BF32-F4DAE5F3F226}" type="pres">
      <dgm:prSet presAssocID="{2B8FD83D-0567-46E0-960F-EBB14BA66593}" presName="maxNode" presStyleCnt="0"/>
      <dgm:spPr/>
    </dgm:pt>
    <dgm:pt modelId="{766C5242-3B8C-4773-826C-B93A9ADC480B}" type="pres">
      <dgm:prSet presAssocID="{2B8FD83D-0567-46E0-960F-EBB14BA66593}" presName="Name33" presStyleCnt="0"/>
      <dgm:spPr/>
    </dgm:pt>
  </dgm:ptLst>
  <dgm:cxnLst>
    <dgm:cxn modelId="{6BE29008-5410-4E4C-9596-2D679E0F7E62}" type="presOf" srcId="{D925A5C5-2F99-4F09-BF95-183ACC58009D}" destId="{BFE81585-B759-4AB7-8EA9-2D93DC9003FC}" srcOrd="0" destOrd="0" presId="urn:microsoft.com/office/officeart/2008/layout/AccentedPicture"/>
    <dgm:cxn modelId="{76274A09-1659-41EB-B583-E3A3AB3EE1BA}" type="presOf" srcId="{5AAF29EA-1912-404C-816B-33AC0EDBC14A}" destId="{2F19CAF2-35B4-4C1C-8A79-7A224A1810EA}" srcOrd="0" destOrd="0" presId="urn:microsoft.com/office/officeart/2008/layout/AccentedPicture"/>
    <dgm:cxn modelId="{0273FC17-4A2C-48A2-A137-50CAD805A2C6}" srcId="{2B8FD83D-0567-46E0-960F-EBB14BA66593}" destId="{6ECA70A1-AC84-4F48-8078-A270E061EDC0}" srcOrd="0" destOrd="0" parTransId="{183EF40F-6AE6-413E-B1C9-FCD36DA3A36F}" sibTransId="{D925A5C5-2F99-4F09-BF95-183ACC58009D}"/>
    <dgm:cxn modelId="{EB551E36-C10B-4411-97E5-3EAC1F17B134}" type="presOf" srcId="{B29C1F4F-501E-4269-8BDE-5C6B9DAEC326}" destId="{B2F1D0BA-6BF5-4237-8E96-DD64CE4B8E4A}" srcOrd="0" destOrd="0" presId="urn:microsoft.com/office/officeart/2008/layout/AccentedPicture"/>
    <dgm:cxn modelId="{9DD5FE3B-2FB5-4AAB-AF60-D6277A8776C0}" type="presOf" srcId="{134FC2A1-92B4-47CE-BC3D-01D05B2709CA}" destId="{1F4ABD47-C6BD-4A97-AF2E-EE1652293F97}" srcOrd="0" destOrd="0" presId="urn:microsoft.com/office/officeart/2008/layout/AccentedPicture"/>
    <dgm:cxn modelId="{090FA962-BA68-4482-BBC8-CEBF0765C341}" srcId="{2B8FD83D-0567-46E0-960F-EBB14BA66593}" destId="{B29C1F4F-501E-4269-8BDE-5C6B9DAEC326}" srcOrd="2" destOrd="0" parTransId="{F96D31E1-4EC6-40A3-B205-F14C26A11AFC}" sibTransId="{BDCC3B4C-C092-4276-8153-167F7FD11609}"/>
    <dgm:cxn modelId="{E5D3456E-00C5-4C28-8FFC-79755D853E0C}" srcId="{2B8FD83D-0567-46E0-960F-EBB14BA66593}" destId="{5AAF29EA-1912-404C-816B-33AC0EDBC14A}" srcOrd="3" destOrd="0" parTransId="{4860EEE8-E4F9-4D3E-8D78-94681BEBD236}" sibTransId="{6D0D3F1A-EB30-42F8-8E05-50CB996EFD9A}"/>
    <dgm:cxn modelId="{5DAE7DA1-9EA2-499F-B662-3ED18173006C}" srcId="{2B8FD83D-0567-46E0-960F-EBB14BA66593}" destId="{134FC2A1-92B4-47CE-BC3D-01D05B2709CA}" srcOrd="1" destOrd="0" parTransId="{71BC1A67-51BA-4EE1-AD99-44371CFDCCF8}" sibTransId="{0E246788-5F46-44A8-A013-1CD43ACE2EEF}"/>
    <dgm:cxn modelId="{FD8DF1AF-996A-4855-9A11-421C81DAE566}" type="presOf" srcId="{6ECA70A1-AC84-4F48-8078-A270E061EDC0}" destId="{1AE0AC13-1694-4EC6-B225-1689582198CD}" srcOrd="0" destOrd="0" presId="urn:microsoft.com/office/officeart/2008/layout/AccentedPicture"/>
    <dgm:cxn modelId="{A39A65E7-C395-4CB5-9296-0B298A1775A4}" type="presOf" srcId="{2B8FD83D-0567-46E0-960F-EBB14BA66593}" destId="{9D6041A1-C006-427E-A4C1-54C1DD25D274}" srcOrd="0" destOrd="0" presId="urn:microsoft.com/office/officeart/2008/layout/AccentedPicture"/>
    <dgm:cxn modelId="{04F1B398-EA7B-41B2-8605-6F985D8D30C5}" type="presParOf" srcId="{9D6041A1-C006-427E-A4C1-54C1DD25D274}" destId="{BFE81585-B759-4AB7-8EA9-2D93DC9003FC}" srcOrd="0" destOrd="0" presId="urn:microsoft.com/office/officeart/2008/layout/AccentedPicture"/>
    <dgm:cxn modelId="{C40B4660-F719-4C36-90BD-CD7CDFA6BF1A}" type="presParOf" srcId="{9D6041A1-C006-427E-A4C1-54C1DD25D274}" destId="{1AE0AC13-1694-4EC6-B225-1689582198CD}" srcOrd="1" destOrd="0" presId="urn:microsoft.com/office/officeart/2008/layout/AccentedPicture"/>
    <dgm:cxn modelId="{3013743A-A167-41E1-9B28-98876A8BB6BD}" type="presParOf" srcId="{9D6041A1-C006-427E-A4C1-54C1DD25D274}" destId="{59EE2D87-613A-4BC5-8011-2ECC9B5720FF}" srcOrd="2" destOrd="0" presId="urn:microsoft.com/office/officeart/2008/layout/AccentedPicture"/>
    <dgm:cxn modelId="{DA2F5AE1-A0B4-458D-9F07-809812508CCE}" type="presParOf" srcId="{59EE2D87-613A-4BC5-8011-2ECC9B5720FF}" destId="{2439F423-9E48-4F82-9875-D56E0D181000}" srcOrd="0" destOrd="0" presId="urn:microsoft.com/office/officeart/2008/layout/AccentedPicture"/>
    <dgm:cxn modelId="{9674E098-4BC8-4F61-A89E-DEDE066FD424}" type="presParOf" srcId="{2439F423-9E48-4F82-9875-D56E0D181000}" destId="{44BC904A-2C67-42F5-B7E9-69255D648136}" srcOrd="0" destOrd="0" presId="urn:microsoft.com/office/officeart/2008/layout/AccentedPicture"/>
    <dgm:cxn modelId="{FB6A684E-8102-4329-935D-580FE873B4B1}" type="presParOf" srcId="{2439F423-9E48-4F82-9875-D56E0D181000}" destId="{0D1CB109-29C4-4E77-83D3-964249A18440}" srcOrd="1" destOrd="0" presId="urn:microsoft.com/office/officeart/2008/layout/AccentedPicture"/>
    <dgm:cxn modelId="{7DF312C8-5BD2-4DE1-B28A-A3DB2D727DB5}" type="presParOf" srcId="{2439F423-9E48-4F82-9875-D56E0D181000}" destId="{5597561E-F893-4D59-81B4-500049AB866F}" srcOrd="2" destOrd="0" presId="urn:microsoft.com/office/officeart/2008/layout/AccentedPicture"/>
    <dgm:cxn modelId="{97C42297-7B24-4F1C-9562-28FD5EC29228}" type="presParOf" srcId="{5597561E-F893-4D59-81B4-500049AB866F}" destId="{1F4ABD47-C6BD-4A97-AF2E-EE1652293F97}" srcOrd="0" destOrd="0" presId="urn:microsoft.com/office/officeart/2008/layout/AccentedPicture"/>
    <dgm:cxn modelId="{3E108355-158C-4BF5-BB8B-3A29EF83F7D0}" type="presParOf" srcId="{59EE2D87-613A-4BC5-8011-2ECC9B5720FF}" destId="{D8CA4977-5E91-49E1-B295-FCCECA8C707C}" srcOrd="1" destOrd="0" presId="urn:microsoft.com/office/officeart/2008/layout/AccentedPicture"/>
    <dgm:cxn modelId="{252B449F-603F-49BE-AFBD-E8EDBEEC54F6}" type="presParOf" srcId="{59EE2D87-613A-4BC5-8011-2ECC9B5720FF}" destId="{C1D67685-3B6C-474F-9D26-2A9E9EA1E60A}" srcOrd="2" destOrd="0" presId="urn:microsoft.com/office/officeart/2008/layout/AccentedPicture"/>
    <dgm:cxn modelId="{D258ED97-600F-4558-A638-539CD33342E6}" type="presParOf" srcId="{C1D67685-3B6C-474F-9D26-2A9E9EA1E60A}" destId="{82060914-207C-46F9-9FE7-1F03ED014222}" srcOrd="0" destOrd="0" presId="urn:microsoft.com/office/officeart/2008/layout/AccentedPicture"/>
    <dgm:cxn modelId="{D96B4BD4-1BA2-4EAC-8154-BC03DEC34335}" type="presParOf" srcId="{C1D67685-3B6C-474F-9D26-2A9E9EA1E60A}" destId="{00A809D4-8DE3-4BAF-A676-4D10E4B8DB34}" srcOrd="1" destOrd="0" presId="urn:microsoft.com/office/officeart/2008/layout/AccentedPicture"/>
    <dgm:cxn modelId="{FE15D213-4356-4A76-B20C-512D256E659B}" type="presParOf" srcId="{C1D67685-3B6C-474F-9D26-2A9E9EA1E60A}" destId="{8D6A366F-60E0-49B1-8A6A-2550831B7BBE}" srcOrd="2" destOrd="0" presId="urn:microsoft.com/office/officeart/2008/layout/AccentedPicture"/>
    <dgm:cxn modelId="{00951968-3B78-43CF-A20F-4B6AF955AA64}" type="presParOf" srcId="{8D6A366F-60E0-49B1-8A6A-2550831B7BBE}" destId="{B2F1D0BA-6BF5-4237-8E96-DD64CE4B8E4A}" srcOrd="0" destOrd="0" presId="urn:microsoft.com/office/officeart/2008/layout/AccentedPicture"/>
    <dgm:cxn modelId="{2C842BBA-C450-4C66-ABDB-777945E345F6}" type="presParOf" srcId="{59EE2D87-613A-4BC5-8011-2ECC9B5720FF}" destId="{698711F5-63D7-4DD5-9DFF-0C246330DAA1}" srcOrd="3" destOrd="0" presId="urn:microsoft.com/office/officeart/2008/layout/AccentedPicture"/>
    <dgm:cxn modelId="{AA723E20-4FCE-4821-9F2A-AC344F183DEC}" type="presParOf" srcId="{59EE2D87-613A-4BC5-8011-2ECC9B5720FF}" destId="{0481FD5D-BDC7-4849-B4AB-823D228E9121}" srcOrd="4" destOrd="0" presId="urn:microsoft.com/office/officeart/2008/layout/AccentedPicture"/>
    <dgm:cxn modelId="{AF56F522-B794-4372-887F-1E2BB0FE9FC3}" type="presParOf" srcId="{0481FD5D-BDC7-4849-B4AB-823D228E9121}" destId="{94F85FD0-7631-4969-AA6E-C8D86BAA710C}" srcOrd="0" destOrd="0" presId="urn:microsoft.com/office/officeart/2008/layout/AccentedPicture"/>
    <dgm:cxn modelId="{0CB1676A-EBEA-4D74-8E95-7A35EF10BF4C}" type="presParOf" srcId="{0481FD5D-BDC7-4849-B4AB-823D228E9121}" destId="{343839D0-1F03-4244-A5C0-B5530F253190}" srcOrd="1" destOrd="0" presId="urn:microsoft.com/office/officeart/2008/layout/AccentedPicture"/>
    <dgm:cxn modelId="{16A371D6-5358-4D5C-A9A1-62C487B03517}" type="presParOf" srcId="{0481FD5D-BDC7-4849-B4AB-823D228E9121}" destId="{365067DE-4E43-4245-9A68-D92D28A1D777}" srcOrd="2" destOrd="0" presId="urn:microsoft.com/office/officeart/2008/layout/AccentedPicture"/>
    <dgm:cxn modelId="{DCA3C194-AE7E-4152-93F4-052D10F6B34A}" type="presParOf" srcId="{365067DE-4E43-4245-9A68-D92D28A1D777}" destId="{2F19CAF2-35B4-4C1C-8A79-7A224A1810EA}" srcOrd="0" destOrd="0" presId="urn:microsoft.com/office/officeart/2008/layout/AccentedPicture"/>
    <dgm:cxn modelId="{A4DC4484-8BA2-46FD-91A9-658B3D733140}" type="presParOf" srcId="{9D6041A1-C006-427E-A4C1-54C1DD25D274}" destId="{27D88079-343A-49A0-BF32-F4DAE5F3F226}" srcOrd="3" destOrd="0" presId="urn:microsoft.com/office/officeart/2008/layout/AccentedPicture"/>
    <dgm:cxn modelId="{0961E730-01C9-4ED2-A5AB-95DB8723F082}" type="presParOf" srcId="{27D88079-343A-49A0-BF32-F4DAE5F3F226}" destId="{766C5242-3B8C-4773-826C-B93A9ADC480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81585-B759-4AB7-8EA9-2D93DC9003FC}">
      <dsp:nvSpPr>
        <dsp:cNvPr id="0" name=""/>
        <dsp:cNvSpPr/>
      </dsp:nvSpPr>
      <dsp:spPr>
        <a:xfrm>
          <a:off x="45061" y="264811"/>
          <a:ext cx="2766129" cy="3528226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0AC13-1694-4EC6-B225-1689582198CD}">
      <dsp:nvSpPr>
        <dsp:cNvPr id="0" name=""/>
        <dsp:cNvSpPr/>
      </dsp:nvSpPr>
      <dsp:spPr>
        <a:xfrm>
          <a:off x="103566" y="1124403"/>
          <a:ext cx="2129919" cy="207398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</a:p>
      </dsp:txBody>
      <dsp:txXfrm>
        <a:off x="103566" y="1124403"/>
        <a:ext cx="2129919" cy="2073983"/>
      </dsp:txXfrm>
    </dsp:sp>
    <dsp:sp modelId="{0D1CB109-29C4-4E77-83D3-964249A18440}">
      <dsp:nvSpPr>
        <dsp:cNvPr id="0" name=""/>
        <dsp:cNvSpPr/>
      </dsp:nvSpPr>
      <dsp:spPr>
        <a:xfrm>
          <a:off x="2334880" y="88399"/>
          <a:ext cx="952621" cy="9526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ABD47-C6BD-4A97-AF2E-EE1652293F97}">
      <dsp:nvSpPr>
        <dsp:cNvPr id="0" name=""/>
        <dsp:cNvSpPr/>
      </dsp:nvSpPr>
      <dsp:spPr>
        <a:xfrm>
          <a:off x="3287501" y="88399"/>
          <a:ext cx="3114274" cy="95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Экспериментирование</a:t>
          </a:r>
        </a:p>
      </dsp:txBody>
      <dsp:txXfrm>
        <a:off x="3287501" y="88399"/>
        <a:ext cx="3114274" cy="952621"/>
      </dsp:txXfrm>
    </dsp:sp>
    <dsp:sp modelId="{00A809D4-8DE3-4BAF-A676-4D10E4B8DB34}">
      <dsp:nvSpPr>
        <dsp:cNvPr id="0" name=""/>
        <dsp:cNvSpPr/>
      </dsp:nvSpPr>
      <dsp:spPr>
        <a:xfrm>
          <a:off x="2334880" y="1212492"/>
          <a:ext cx="952621" cy="9526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1D0BA-6BF5-4237-8E96-DD64CE4B8E4A}">
      <dsp:nvSpPr>
        <dsp:cNvPr id="0" name=""/>
        <dsp:cNvSpPr/>
      </dsp:nvSpPr>
      <dsp:spPr>
        <a:xfrm>
          <a:off x="3287501" y="1212492"/>
          <a:ext cx="3114274" cy="95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</a:t>
          </a:r>
        </a:p>
      </dsp:txBody>
      <dsp:txXfrm>
        <a:off x="3287501" y="1212492"/>
        <a:ext cx="3114274" cy="952621"/>
      </dsp:txXfrm>
    </dsp:sp>
    <dsp:sp modelId="{343839D0-1F03-4244-A5C0-B5530F253190}">
      <dsp:nvSpPr>
        <dsp:cNvPr id="0" name=""/>
        <dsp:cNvSpPr/>
      </dsp:nvSpPr>
      <dsp:spPr>
        <a:xfrm>
          <a:off x="2334880" y="2336585"/>
          <a:ext cx="952621" cy="9526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CAF2-35B4-4C1C-8A79-7A224A1810EA}">
      <dsp:nvSpPr>
        <dsp:cNvPr id="0" name=""/>
        <dsp:cNvSpPr/>
      </dsp:nvSpPr>
      <dsp:spPr>
        <a:xfrm>
          <a:off x="3287501" y="2336585"/>
          <a:ext cx="3114274" cy="95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Игровая форма освоения знаний</a:t>
          </a:r>
        </a:p>
      </dsp:txBody>
      <dsp:txXfrm>
        <a:off x="3287501" y="2336585"/>
        <a:ext cx="3114274" cy="952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2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8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4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48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3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0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1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3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8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9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1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6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4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3426876@rambler.r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6" y="1330016"/>
            <a:ext cx="9139104" cy="237626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«ИНТЕГРАЦИЯ СОВРЕМЕННЫХ ТЕХНОЛОГИЙ В  ПРОЦЕССЕ РЕАЛИЗАЦИИ СТЕМ-ПРОЕКТА»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1096899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 – детский сад №2 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Усть-Лабинский район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CEE170-3C8B-43A7-A997-FCD7A72E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4" y="3701502"/>
            <a:ext cx="3866587" cy="25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2089" y="5957869"/>
            <a:ext cx="690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Ануфриева Полина Александровна,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38834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E:\Новая папка\5229180665398497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227692"/>
            <a:ext cx="5184576" cy="2852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82060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«День рождения», «В доме ремонт», «Встречаем гостей»</a:t>
            </a:r>
          </a:p>
        </p:txBody>
      </p:sp>
    </p:spTree>
    <p:extLst>
      <p:ext uri="{BB962C8B-B14F-4D97-AF65-F5344CB8AC3E}">
        <p14:creationId xmlns:p14="http://schemas.microsoft.com/office/powerpoint/2010/main" val="119319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626"/>
            <a:ext cx="5519936" cy="27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69269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для детей младшей группы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28566"/>
            <a:ext cx="4675856" cy="350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6705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конкурсе «Я - исследователь»</a:t>
            </a:r>
          </a:p>
        </p:txBody>
      </p:sp>
    </p:spTree>
    <p:extLst>
      <p:ext uri="{BB962C8B-B14F-4D97-AF65-F5344CB8AC3E}">
        <p14:creationId xmlns:p14="http://schemas.microsoft.com/office/powerpoint/2010/main" val="358236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59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СОВРЕМЕННЫХ ТЕХНОЛОГИЙ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40187"/>
              </p:ext>
            </p:extLst>
          </p:nvPr>
        </p:nvGraphicFramePr>
        <p:xfrm>
          <a:off x="508000" y="2160588"/>
          <a:ext cx="644683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55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2535"/>
            <a:ext cx="8784976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81437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9888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на платформе «ВК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451573"/>
            <a:ext cx="461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3426876@rambler.ru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наша почта</a:t>
            </a:r>
          </a:p>
        </p:txBody>
      </p:sp>
    </p:spTree>
    <p:extLst>
      <p:ext uri="{BB962C8B-B14F-4D97-AF65-F5344CB8AC3E}">
        <p14:creationId xmlns:p14="http://schemas.microsoft.com/office/powerpoint/2010/main" val="378792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5587" y="609600"/>
            <a:ext cx="4972877" cy="1320800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714620"/>
            <a:ext cx="8240463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развитие у детей креативного мышления, инженерных навыков, умения сотрудничать, быть командой, доводить дело до конца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7719E-1316-467A-97B5-46699E12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83" t="11998" r="8570" b="13673"/>
          <a:stretch/>
        </p:blipFill>
        <p:spPr>
          <a:xfrm>
            <a:off x="500034" y="214290"/>
            <a:ext cx="4745749" cy="245064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4631864" cy="26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4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5011"/>
            <a:ext cx="9144000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ВОЗНИКЛА ИДЕЯ ИЗОБРЕТЕНИЯ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9220" name="Picture 4" descr="E:\Новая папка\5229180665398497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143404" cy="2280773"/>
          </a:xfrm>
          <a:prstGeom prst="rect">
            <a:avLst/>
          </a:prstGeom>
          <a:noFill/>
        </p:spPr>
      </p:pic>
      <p:pic>
        <p:nvPicPr>
          <p:cNvPr id="9224" name="Picture 8" descr="E:\Новая папка\5229180665398497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643314"/>
            <a:ext cx="5610225" cy="3019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41277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сбор.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 темы «Современные дома»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005064"/>
            <a:ext cx="289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видеоролика «Приставка Алиса»</a:t>
            </a:r>
          </a:p>
        </p:txBody>
      </p:sp>
    </p:spTree>
    <p:extLst>
      <p:ext uri="{BB962C8B-B14F-4D97-AF65-F5344CB8AC3E}">
        <p14:creationId xmlns:p14="http://schemas.microsoft.com/office/powerpoint/2010/main" val="152787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Новая папка\5229180665398497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22" y="620688"/>
            <a:ext cx="5600700" cy="3076575"/>
          </a:xfrm>
          <a:prstGeom prst="rect">
            <a:avLst/>
          </a:prstGeom>
          <a:noFill/>
        </p:spPr>
      </p:pic>
      <p:pic>
        <p:nvPicPr>
          <p:cNvPr id="8196" name="Picture 4" descr="E:\Новая папка\5229180665398497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01008"/>
            <a:ext cx="56007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9952" y="75679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идей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525243"/>
            <a:ext cx="347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коллекция строительных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96468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8" y="548680"/>
            <a:ext cx="9143999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ПЛАН СОЗДАНИЯ «УМНОЙ УСАДЬБЫ» СОДЕРЖАЛ СВЕДЕНИЯ: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816527" cy="388077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будет форма усадьбы? (дом, терраса, мост, ферма)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материалов будет конструкция?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Йохокубы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легоконструктор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вторичное сырье)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умные функции будут в усадьбе?(Функция управления светом, подсветка моста и крыши  дома. Система управления для лифта. Изменение расположения картин).</a:t>
            </a:r>
          </a:p>
        </p:txBody>
      </p:sp>
    </p:spTree>
    <p:extLst>
      <p:ext uri="{BB962C8B-B14F-4D97-AF65-F5344CB8AC3E}">
        <p14:creationId xmlns:p14="http://schemas.microsoft.com/office/powerpoint/2010/main" val="405384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Новая папка\5229180665398497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124325" cy="3143250"/>
          </a:xfrm>
          <a:prstGeom prst="rect">
            <a:avLst/>
          </a:prstGeom>
          <a:noFill/>
        </p:spPr>
      </p:pic>
      <p:pic>
        <p:nvPicPr>
          <p:cNvPr id="6148" name="Picture 4" descr="E:\Новая папка\5229180665398497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6190"/>
            <a:ext cx="5072098" cy="2829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29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2356"/>
            <a:ext cx="8640959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СТРОИТЕЛЕЙ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6" y="1340768"/>
            <a:ext cx="439897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7"/>
            <a:ext cx="4536504" cy="255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48478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 Умной усадьбы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25461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лифта</a:t>
            </a:r>
          </a:p>
        </p:txBody>
      </p:sp>
    </p:spTree>
    <p:extLst>
      <p:ext uri="{BB962C8B-B14F-4D97-AF65-F5344CB8AC3E}">
        <p14:creationId xmlns:p14="http://schemas.microsoft.com/office/powerpoint/2010/main" val="95300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2356"/>
            <a:ext cx="8640960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ИЗОБРЕТАТЕЛЕЙ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698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5386" y="16623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освещения в усадьбе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99" y="3933056"/>
            <a:ext cx="436603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36510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солнечной батареи</a:t>
            </a:r>
          </a:p>
        </p:txBody>
      </p:sp>
    </p:spTree>
    <p:extLst>
      <p:ext uri="{BB962C8B-B14F-4D97-AF65-F5344CB8AC3E}">
        <p14:creationId xmlns:p14="http://schemas.microsoft.com/office/powerpoint/2010/main" val="34740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7718"/>
            <a:ext cx="8640959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ДИЗАЙНЕРОВ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4334389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7" y="1700808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 и пола усадьбы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80931"/>
            <a:ext cx="4596351" cy="25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29309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оформление мебели</a:t>
            </a:r>
          </a:p>
        </p:txBody>
      </p:sp>
    </p:spTree>
    <p:extLst>
      <p:ext uri="{BB962C8B-B14F-4D97-AF65-F5344CB8AC3E}">
        <p14:creationId xmlns:p14="http://schemas.microsoft.com/office/powerpoint/2010/main" val="1678928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116</TotalTime>
  <Words>227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Тема1</vt:lpstr>
      <vt:lpstr> «ИНТЕГРАЦИЯ СОВРЕМЕННЫХ ТЕХНОЛОГИЙ В  ПРОЦЕССЕ РЕАЛИЗАЦИИ СТЕМ-ПРОЕКТА»</vt:lpstr>
      <vt:lpstr>Презентация PowerPoint</vt:lpstr>
      <vt:lpstr>КАК ВОЗНИКЛА ИДЕЯ ИЗОБРЕТЕНИЯ?</vt:lpstr>
      <vt:lpstr>Презентация PowerPoint</vt:lpstr>
      <vt:lpstr>ДЕТСКИЙ ПЛАН СОЗДАНИЯ «УМНОЙ УСАДЬБЫ» СОДЕРЖАЛ СВЕДЕНИЯ:</vt:lpstr>
      <vt:lpstr>Презентация PowerPoint</vt:lpstr>
      <vt:lpstr>ГРУППА СТРОИТЕЛЕЙ</vt:lpstr>
      <vt:lpstr>ГРУППА ИЗОБРЕТАТЕЛЕЙ</vt:lpstr>
      <vt:lpstr>ГРУППА ДИЗАЙНЕРОВ</vt:lpstr>
      <vt:lpstr>Презентация PowerPoint</vt:lpstr>
      <vt:lpstr>Презентация PowerPoint</vt:lpstr>
      <vt:lpstr>ИНТЕГРАЦИЯ СОВРЕМЕННЫХ ТЕХНОЛОГИЙ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Анна Солнцева</cp:lastModifiedBy>
  <cp:revision>13</cp:revision>
  <dcterms:created xsi:type="dcterms:W3CDTF">2025-11-10T21:10:03Z</dcterms:created>
  <dcterms:modified xsi:type="dcterms:W3CDTF">2025-11-13T12:29:43Z</dcterms:modified>
</cp:coreProperties>
</file>