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92" r:id="rId4"/>
    <p:sldId id="291" r:id="rId5"/>
    <p:sldId id="275" r:id="rId6"/>
    <p:sldId id="277" r:id="rId7"/>
    <p:sldId id="282" r:id="rId8"/>
    <p:sldId id="293" r:id="rId9"/>
    <p:sldId id="278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2478A-3A77-4779-AB65-C78F050CC13F}" type="doc">
      <dgm:prSet loTypeId="urn:microsoft.com/office/officeart/2005/8/layout/hProcess9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C945177-3BCF-4303-9EC4-1AFE6655DC8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Буклеты,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памятки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«Спорт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здоровый образ жизни!»</a:t>
          </a:r>
        </a:p>
      </dgm:t>
    </dgm:pt>
    <dgm:pt modelId="{1A3BEDD6-6CAF-4676-9EFA-AC331E13EB14}" type="sibTrans" cxnId="{C258961D-1F42-4A6B-BF67-FA8227507266}">
      <dgm:prSet/>
      <dgm:spPr/>
      <dgm:t>
        <a:bodyPr/>
        <a:lstStyle/>
        <a:p>
          <a:endParaRPr lang="ru-RU"/>
        </a:p>
      </dgm:t>
    </dgm:pt>
    <dgm:pt modelId="{4F48DC68-2B40-42CE-971B-D35DC87E0892}" type="parTrans" cxnId="{C258961D-1F42-4A6B-BF67-FA8227507266}">
      <dgm:prSet/>
      <dgm:spPr/>
      <dgm:t>
        <a:bodyPr/>
        <a:lstStyle/>
        <a:p>
          <a:endParaRPr lang="ru-RU"/>
        </a:p>
      </dgm:t>
    </dgm:pt>
    <dgm:pt modelId="{C16FC68B-A9BF-4890-AEFC-1D630C8FB2E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Картотеки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утренней гимнастики</a:t>
          </a:r>
        </a:p>
      </dgm:t>
    </dgm:pt>
    <dgm:pt modelId="{D6FF76B5-6B12-4058-AAEC-F9AAF50EBD57}" type="parTrans" cxnId="{33426368-A6F7-46A7-B267-C1B7B54BF2DE}">
      <dgm:prSet/>
      <dgm:spPr/>
      <dgm:t>
        <a:bodyPr/>
        <a:lstStyle/>
        <a:p>
          <a:endParaRPr lang="ru-RU"/>
        </a:p>
      </dgm:t>
    </dgm:pt>
    <dgm:pt modelId="{0CF080DE-CEAB-433F-BCA7-5966746E749F}" type="sibTrans" cxnId="{33426368-A6F7-46A7-B267-C1B7B54BF2DE}">
      <dgm:prSet/>
      <dgm:spPr/>
      <dgm:t>
        <a:bodyPr/>
        <a:lstStyle/>
        <a:p>
          <a:endParaRPr lang="ru-RU"/>
        </a:p>
      </dgm:t>
    </dgm:pt>
    <dgm:pt modelId="{D3D505C9-D2CA-4537-98B7-D2E06EE9139F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Стендовая информация для родителей 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«Спорт и дети»</a:t>
          </a:r>
        </a:p>
      </dgm:t>
    </dgm:pt>
    <dgm:pt modelId="{CF7B245B-53F2-4754-811B-0C54AFD4BCA7}" type="parTrans" cxnId="{067A62C9-C29C-461A-B7E2-2DE4D8DE88DD}">
      <dgm:prSet/>
      <dgm:spPr/>
      <dgm:t>
        <a:bodyPr/>
        <a:lstStyle/>
        <a:p>
          <a:endParaRPr lang="ru-RU"/>
        </a:p>
      </dgm:t>
    </dgm:pt>
    <dgm:pt modelId="{8EC13109-5549-4337-AD93-B6EA61C06CEF}" type="sibTrans" cxnId="{067A62C9-C29C-461A-B7E2-2DE4D8DE88DD}">
      <dgm:prSet/>
      <dgm:spPr/>
      <dgm:t>
        <a:bodyPr/>
        <a:lstStyle/>
        <a:p>
          <a:endParaRPr lang="ru-RU"/>
        </a:p>
      </dgm:t>
    </dgm:pt>
    <dgm:pt modelId="{E79EBC72-0FA1-45F9-8F37-667AC3AC9C79}" type="pres">
      <dgm:prSet presAssocID="{5632478A-3A77-4779-AB65-C78F050CC13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446F85-64AC-4C19-83FB-B348430AFA35}" type="pres">
      <dgm:prSet presAssocID="{5632478A-3A77-4779-AB65-C78F050CC13F}" presName="arrow" presStyleLbl="bgShp" presStyleIdx="0" presStyleCnt="1"/>
      <dgm:spPr/>
    </dgm:pt>
    <dgm:pt modelId="{9A3C28FD-18D6-49C4-909B-3AF5784B0165}" type="pres">
      <dgm:prSet presAssocID="{5632478A-3A77-4779-AB65-C78F050CC13F}" presName="linearProcess" presStyleCnt="0"/>
      <dgm:spPr/>
    </dgm:pt>
    <dgm:pt modelId="{3314D181-4C99-43C6-86AB-E6CC2E5232DF}" type="pres">
      <dgm:prSet presAssocID="{6C945177-3BCF-4303-9EC4-1AFE6655DC88}" presName="textNode" presStyleLbl="node1" presStyleIdx="0" presStyleCnt="3" custScaleX="123883" custScaleY="14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B46FD-AF3A-4A54-BE44-C67AB6D28594}" type="pres">
      <dgm:prSet presAssocID="{1A3BEDD6-6CAF-4676-9EFA-AC331E13EB14}" presName="sibTrans" presStyleCnt="0"/>
      <dgm:spPr/>
    </dgm:pt>
    <dgm:pt modelId="{46121155-A519-4CF7-BEF5-61CA9490C6C8}" type="pres">
      <dgm:prSet presAssocID="{C16FC68B-A9BF-4890-AEFC-1D630C8FB2EC}" presName="textNode" presStyleLbl="node1" presStyleIdx="1" presStyleCnt="3" custScaleX="118438" custScaleY="132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4E984-C556-4432-8169-8D64DC6EFA89}" type="pres">
      <dgm:prSet presAssocID="{0CF080DE-CEAB-433F-BCA7-5966746E749F}" presName="sibTrans" presStyleCnt="0"/>
      <dgm:spPr/>
    </dgm:pt>
    <dgm:pt modelId="{E2D4C837-D624-4655-B54B-7D891251D0DC}" type="pres">
      <dgm:prSet presAssocID="{D3D505C9-D2CA-4537-98B7-D2E06EE9139F}" presName="textNode" presStyleLbl="node1" presStyleIdx="2" presStyleCnt="3" custScaleX="125396" custScaleY="14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0F9E43-A7FB-498C-919D-2D6B8B3D218C}" type="presOf" srcId="{D3D505C9-D2CA-4537-98B7-D2E06EE9139F}" destId="{E2D4C837-D624-4655-B54B-7D891251D0DC}" srcOrd="0" destOrd="0" presId="urn:microsoft.com/office/officeart/2005/8/layout/hProcess9"/>
    <dgm:cxn modelId="{007D0C9F-4E19-486E-9A68-1117AA0AE064}" type="presOf" srcId="{5632478A-3A77-4779-AB65-C78F050CC13F}" destId="{E79EBC72-0FA1-45F9-8F37-667AC3AC9C79}" srcOrd="0" destOrd="0" presId="urn:microsoft.com/office/officeart/2005/8/layout/hProcess9"/>
    <dgm:cxn modelId="{067A62C9-C29C-461A-B7E2-2DE4D8DE88DD}" srcId="{5632478A-3A77-4779-AB65-C78F050CC13F}" destId="{D3D505C9-D2CA-4537-98B7-D2E06EE9139F}" srcOrd="2" destOrd="0" parTransId="{CF7B245B-53F2-4754-811B-0C54AFD4BCA7}" sibTransId="{8EC13109-5549-4337-AD93-B6EA61C06CEF}"/>
    <dgm:cxn modelId="{33426368-A6F7-46A7-B267-C1B7B54BF2DE}" srcId="{5632478A-3A77-4779-AB65-C78F050CC13F}" destId="{C16FC68B-A9BF-4890-AEFC-1D630C8FB2EC}" srcOrd="1" destOrd="0" parTransId="{D6FF76B5-6B12-4058-AAEC-F9AAF50EBD57}" sibTransId="{0CF080DE-CEAB-433F-BCA7-5966746E749F}"/>
    <dgm:cxn modelId="{CB0CE244-DB12-4DCC-848C-FF1B891B11DA}" type="presOf" srcId="{6C945177-3BCF-4303-9EC4-1AFE6655DC88}" destId="{3314D181-4C99-43C6-86AB-E6CC2E5232DF}" srcOrd="0" destOrd="0" presId="urn:microsoft.com/office/officeart/2005/8/layout/hProcess9"/>
    <dgm:cxn modelId="{C258961D-1F42-4A6B-BF67-FA8227507266}" srcId="{5632478A-3A77-4779-AB65-C78F050CC13F}" destId="{6C945177-3BCF-4303-9EC4-1AFE6655DC88}" srcOrd="0" destOrd="0" parTransId="{4F48DC68-2B40-42CE-971B-D35DC87E0892}" sibTransId="{1A3BEDD6-6CAF-4676-9EFA-AC331E13EB14}"/>
    <dgm:cxn modelId="{73AC4A3C-6551-4481-ABD0-9A135D243C61}" type="presOf" srcId="{C16FC68B-A9BF-4890-AEFC-1D630C8FB2EC}" destId="{46121155-A519-4CF7-BEF5-61CA9490C6C8}" srcOrd="0" destOrd="0" presId="urn:microsoft.com/office/officeart/2005/8/layout/hProcess9"/>
    <dgm:cxn modelId="{A2A31BFC-4758-4AE7-9E1B-FBA45F959EAA}" type="presParOf" srcId="{E79EBC72-0FA1-45F9-8F37-667AC3AC9C79}" destId="{70446F85-64AC-4C19-83FB-B348430AFA35}" srcOrd="0" destOrd="0" presId="urn:microsoft.com/office/officeart/2005/8/layout/hProcess9"/>
    <dgm:cxn modelId="{68AFA23B-9BAA-4EE8-9649-7A11B488FB8B}" type="presParOf" srcId="{E79EBC72-0FA1-45F9-8F37-667AC3AC9C79}" destId="{9A3C28FD-18D6-49C4-909B-3AF5784B0165}" srcOrd="1" destOrd="0" presId="urn:microsoft.com/office/officeart/2005/8/layout/hProcess9"/>
    <dgm:cxn modelId="{02B07979-FDD1-433F-A6AE-5313D0B9A030}" type="presParOf" srcId="{9A3C28FD-18D6-49C4-909B-3AF5784B0165}" destId="{3314D181-4C99-43C6-86AB-E6CC2E5232DF}" srcOrd="0" destOrd="0" presId="urn:microsoft.com/office/officeart/2005/8/layout/hProcess9"/>
    <dgm:cxn modelId="{EF51C3B0-628B-4F05-968E-FA9E1801ED7E}" type="presParOf" srcId="{9A3C28FD-18D6-49C4-909B-3AF5784B0165}" destId="{C90B46FD-AF3A-4A54-BE44-C67AB6D28594}" srcOrd="1" destOrd="0" presId="urn:microsoft.com/office/officeart/2005/8/layout/hProcess9"/>
    <dgm:cxn modelId="{CD431E1D-8DA2-4239-90C6-CBEE6689003C}" type="presParOf" srcId="{9A3C28FD-18D6-49C4-909B-3AF5784B0165}" destId="{46121155-A519-4CF7-BEF5-61CA9490C6C8}" srcOrd="2" destOrd="0" presId="urn:microsoft.com/office/officeart/2005/8/layout/hProcess9"/>
    <dgm:cxn modelId="{CF83DB58-0EB9-4ACD-AC4A-BBDDCE328796}" type="presParOf" srcId="{9A3C28FD-18D6-49C4-909B-3AF5784B0165}" destId="{CB64E984-C556-4432-8169-8D64DC6EFA89}" srcOrd="3" destOrd="0" presId="urn:microsoft.com/office/officeart/2005/8/layout/hProcess9"/>
    <dgm:cxn modelId="{0DF14524-DE9E-464C-865A-FBA94D3A384E}" type="presParOf" srcId="{9A3C28FD-18D6-49C4-909B-3AF5784B0165}" destId="{E2D4C837-D624-4655-B54B-7D891251D0D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46F85-64AC-4C19-83FB-B348430AFA35}">
      <dsp:nvSpPr>
        <dsp:cNvPr id="0" name=""/>
        <dsp:cNvSpPr/>
      </dsp:nvSpPr>
      <dsp:spPr>
        <a:xfrm>
          <a:off x="572463" y="0"/>
          <a:ext cx="6487919" cy="40640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14D181-4C99-43C6-86AB-E6CC2E5232DF}">
      <dsp:nvSpPr>
        <dsp:cNvPr id="0" name=""/>
        <dsp:cNvSpPr/>
      </dsp:nvSpPr>
      <dsp:spPr>
        <a:xfrm>
          <a:off x="1442" y="879872"/>
          <a:ext cx="2502462" cy="230425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Буклеты, </a:t>
          </a: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памятки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«Спорт 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здоровый образ жизни!»</a:t>
          </a:r>
        </a:p>
      </dsp:txBody>
      <dsp:txXfrm>
        <a:off x="113926" y="992356"/>
        <a:ext cx="2277494" cy="2079287"/>
      </dsp:txXfrm>
    </dsp:sp>
    <dsp:sp modelId="{46121155-A519-4CF7-BEF5-61CA9490C6C8}">
      <dsp:nvSpPr>
        <dsp:cNvPr id="0" name=""/>
        <dsp:cNvSpPr/>
      </dsp:nvSpPr>
      <dsp:spPr>
        <a:xfrm>
          <a:off x="2604905" y="951878"/>
          <a:ext cx="2392472" cy="216024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Картотеки 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утренней гимнастики</a:t>
          </a:r>
        </a:p>
      </dsp:txBody>
      <dsp:txXfrm>
        <a:off x="2710359" y="1057332"/>
        <a:ext cx="2181564" cy="1949335"/>
      </dsp:txXfrm>
    </dsp:sp>
    <dsp:sp modelId="{E2D4C837-D624-4655-B54B-7D891251D0DC}">
      <dsp:nvSpPr>
        <dsp:cNvPr id="0" name=""/>
        <dsp:cNvSpPr/>
      </dsp:nvSpPr>
      <dsp:spPr>
        <a:xfrm>
          <a:off x="5098379" y="879872"/>
          <a:ext cx="2533025" cy="230425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Стендовая информация для родителей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«Спорт и дети»</a:t>
          </a:r>
        </a:p>
      </dsp:txBody>
      <dsp:txXfrm>
        <a:off x="5210863" y="992356"/>
        <a:ext cx="2308057" cy="2079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93EED-F661-4E47-9A7D-533062355E4C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53805-3B00-4CBD-94E6-698B4E364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5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microsoft.com/office/2007/relationships/hdphoto" Target="../media/hdphoto9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microsoft.com/office/2007/relationships/hdphoto" Target="../media/hdphoto12.wdp"/><Relationship Id="rId4" Type="http://schemas.openxmlformats.org/officeDocument/2006/relationships/image" Target="../media/image20.png"/><Relationship Id="rId9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5" y="5229200"/>
            <a:ext cx="3200073" cy="1380692"/>
          </a:xfrm>
        </p:spPr>
        <p:txBody>
          <a:bodyPr>
            <a:normAutofit fontScale="85000" lnSpcReduction="10000"/>
          </a:bodyPr>
          <a:lstStyle/>
          <a:p>
            <a:pPr algn="r">
              <a:spcAft>
                <a:spcPts val="0"/>
              </a:spcAft>
            </a:pPr>
            <a:endParaRPr lang="ru-RU" sz="2000" b="1" dirty="0">
              <a:solidFill>
                <a:schemeClr val="tx1"/>
              </a:solidFill>
              <a:latin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</a:rPr>
              <a:t>Воспитатель МБДОУ № 2 </a:t>
            </a:r>
            <a:endParaRPr lang="ru-RU" sz="2000" b="1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Горбенко Юлия Викторовна</a:t>
            </a:r>
            <a:endParaRPr lang="ru-RU" sz="2400" dirty="0">
              <a:solidFill>
                <a:schemeClr val="tx1"/>
              </a:solidFill>
              <a:latin typeface="Sitka Display" panose="02000505000000020004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0462" y="93061"/>
            <a:ext cx="72757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Детско-родительский проект</a:t>
            </a:r>
          </a:p>
          <a:p>
            <a:pPr algn="ctr"/>
            <a:r>
              <a:rPr lang="ru-RU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емьёй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играем-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укрепляем!»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9BE05C-8693-4928-8578-FB40755522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8689" b="6845"/>
          <a:stretch/>
        </p:blipFill>
        <p:spPr>
          <a:xfrm>
            <a:off x="2771800" y="2096852"/>
            <a:ext cx="4725438" cy="2664296"/>
          </a:xfrm>
          <a:prstGeom prst="rect">
            <a:avLst/>
          </a:prstGeom>
          <a:solidFill>
            <a:srgbClr val="FFFF00"/>
          </a:solidFill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5"/>
            <a:ext cx="7344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 работа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24822663"/>
              </p:ext>
            </p:extLst>
          </p:nvPr>
        </p:nvGraphicFramePr>
        <p:xfrm>
          <a:off x="755576" y="1136848"/>
          <a:ext cx="763284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6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5400000">
            <a:off x="1681900" y="168753"/>
            <a:ext cx="739640" cy="28803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24192"/>
            <a:ext cx="38607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0"/>
            <a:ext cx="8640960" cy="10193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проектной деятельности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411760" y="2108004"/>
            <a:ext cx="504056" cy="744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38360" y="2192020"/>
            <a:ext cx="665888" cy="660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 rot="5400000">
            <a:off x="5106853" y="2518145"/>
            <a:ext cx="3028684" cy="39543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 rot="5400000">
            <a:off x="1023732" y="2315227"/>
            <a:ext cx="2910856" cy="39862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6200000">
            <a:off x="6123504" y="-27536"/>
            <a:ext cx="695600" cy="34099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37646" y="1345226"/>
            <a:ext cx="38607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5402" y="3031091"/>
            <a:ext cx="396465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личностных качеств ребенка, направленных на формирование в воспитаннике понимания необходимости формирования полезных привычек,  позитивного и уважительного отношения к здоровому образу жизни.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66350" y="2962688"/>
            <a:ext cx="369408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детьми и взрослыми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ведения здорового образа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жизни и повышение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родителей за здоровье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5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12" grpId="0" animBg="1"/>
      <p:bldP spid="13" grpId="0" animBg="1"/>
      <p:bldP spid="10" grpId="0" animBg="1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FD6BC-EB0E-43AC-82F3-7174E852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06476"/>
            <a:ext cx="8064896" cy="9063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ea typeface="Times New Roman"/>
                <a:cs typeface="+mn-cs"/>
              </a:rPr>
              <a:t>Утренняя гимнастика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E1841-74BD-440E-B7B8-0FD3047AF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31" y="1515302"/>
            <a:ext cx="3656723" cy="2405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F1C528-364E-485B-9D47-C54DD27A08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" r="15955" b="1"/>
          <a:stretch/>
        </p:blipFill>
        <p:spPr>
          <a:xfrm>
            <a:off x="4788024" y="1412776"/>
            <a:ext cx="3240359" cy="2507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B0C599-3D14-48A4-AFEE-55E49436A0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" t="1000" r="966"/>
          <a:stretch/>
        </p:blipFill>
        <p:spPr>
          <a:xfrm>
            <a:off x="2915816" y="4023284"/>
            <a:ext cx="3942184" cy="2221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4786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10" y="1231468"/>
            <a:ext cx="3536543" cy="2406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19" r="23594"/>
          <a:stretch/>
        </p:blipFill>
        <p:spPr>
          <a:xfrm>
            <a:off x="4595374" y="1272248"/>
            <a:ext cx="3744416" cy="2366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81310"/>
            <a:ext cx="3965482" cy="2510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8766B0C1-7E99-4C59-954A-4DF84CACE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244" y="548681"/>
            <a:ext cx="7495468" cy="5241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День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314773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0999" y="620688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Совместная оздоровительная деятельность 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взрослого с ребёнком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8710"/>
          <a:stretch/>
        </p:blipFill>
        <p:spPr bwMode="auto">
          <a:xfrm>
            <a:off x="5050602" y="3811076"/>
            <a:ext cx="3313205" cy="2298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1" r="20016"/>
          <a:stretch/>
        </p:blipFill>
        <p:spPr bwMode="auto">
          <a:xfrm>
            <a:off x="787089" y="3840113"/>
            <a:ext cx="3358922" cy="2298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" b="7614"/>
          <a:stretch/>
        </p:blipFill>
        <p:spPr bwMode="auto">
          <a:xfrm>
            <a:off x="3070800" y="1402274"/>
            <a:ext cx="3313205" cy="2298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04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757" y="764704"/>
            <a:ext cx="7774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Спортивные досуги и развлечения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07628"/>
            <a:ext cx="3273425" cy="2389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0AA808-4D58-4991-B206-94DC666059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80" b="13163"/>
          <a:stretch/>
        </p:blipFill>
        <p:spPr>
          <a:xfrm>
            <a:off x="5031129" y="1319237"/>
            <a:ext cx="3273425" cy="2350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A25B00-ECF5-4508-A554-EF07E4A71F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0" y="1319237"/>
            <a:ext cx="3539671" cy="24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3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BAECF-DBDD-4D98-96C2-5B02C35B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</a:rPr>
              <a:t>Выставка семейных газет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«Здоровый образ жизни в нашей семье»</a:t>
            </a:r>
          </a:p>
        </p:txBody>
      </p:sp>
      <p:pic>
        <p:nvPicPr>
          <p:cNvPr id="9" name="Рисунок 8" descr="F:\DCIM\285_1404\IMG_1838.JPG">
            <a:extLst>
              <a:ext uri="{FF2B5EF4-FFF2-40B4-BE49-F238E27FC236}">
                <a16:creationId xmlns:a16="http://schemas.microsoft.com/office/drawing/2014/main" id="{1EA779B4-B366-4C1E-9844-CDDB60A8D1D3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21" y="1402106"/>
            <a:ext cx="3384376" cy="2578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F:\DCIM\285_1404\IMG_1844.JPG">
            <a:extLst>
              <a:ext uri="{FF2B5EF4-FFF2-40B4-BE49-F238E27FC236}">
                <a16:creationId xmlns:a16="http://schemas.microsoft.com/office/drawing/2014/main" id="{D4578653-79C5-45BF-B2BF-EBDDEDD9EF1F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82" y="1408811"/>
            <a:ext cx="3448050" cy="2586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675F75-E3E4-4172-A905-768DD937FC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0" t="-626" r="1106" b="626"/>
          <a:stretch/>
        </p:blipFill>
        <p:spPr>
          <a:xfrm>
            <a:off x="2960253" y="3749379"/>
            <a:ext cx="3734710" cy="2595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217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66196-14E8-4E41-9218-8E2452F4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147248" cy="72008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Семейная игротека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E6D4DA-70EC-4DDC-8680-59BB1538F4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7451" r="8262" b="14301"/>
          <a:stretch/>
        </p:blipFill>
        <p:spPr>
          <a:xfrm>
            <a:off x="4930889" y="1197177"/>
            <a:ext cx="3240360" cy="2193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D67576-5A49-415E-A92F-DAEBC1A893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3" t="11278" r="5417" b="-540"/>
          <a:stretch/>
        </p:blipFill>
        <p:spPr>
          <a:xfrm>
            <a:off x="972751" y="1215278"/>
            <a:ext cx="3380296" cy="2181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9BAE8C-1A85-45C2-8473-FDC666D426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18501" r="3538"/>
          <a:stretch/>
        </p:blipFill>
        <p:spPr>
          <a:xfrm>
            <a:off x="1003376" y="3631915"/>
            <a:ext cx="3319046" cy="2468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5D2A1E-5D3A-429F-9DDA-D80B6B2FEA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29002" r="3799" b="10678"/>
          <a:stretch/>
        </p:blipFill>
        <p:spPr>
          <a:xfrm>
            <a:off x="4913976" y="3528790"/>
            <a:ext cx="3240360" cy="2675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041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BA026E-8485-4E9B-B625-6F2EE2B8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Конкурсы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BFECC7-026A-4D93-8EC0-F22E7BF371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t="5315" b="2905"/>
          <a:stretch/>
        </p:blipFill>
        <p:spPr>
          <a:xfrm>
            <a:off x="3197931" y="1628800"/>
            <a:ext cx="2874199" cy="38884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B31F01-9EFB-4A8B-BFF5-E1588650AF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2808" b="4547"/>
          <a:stretch/>
        </p:blipFill>
        <p:spPr>
          <a:xfrm>
            <a:off x="6614897" y="565623"/>
            <a:ext cx="2071903" cy="27944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0F45A8-5A4E-46FA-9652-0B9F7AFCC5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t="4894" r="8994" b="4559"/>
          <a:stretch/>
        </p:blipFill>
        <p:spPr>
          <a:xfrm>
            <a:off x="6092411" y="3043130"/>
            <a:ext cx="2071904" cy="31941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5C5266-BB72-46E6-9E29-590E2CC99A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t="1693" r="989" b="3226"/>
          <a:stretch/>
        </p:blipFill>
        <p:spPr>
          <a:xfrm>
            <a:off x="406341" y="717143"/>
            <a:ext cx="2791590" cy="400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08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</TotalTime>
  <Words>109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Sitka Display</vt:lpstr>
      <vt:lpstr>Times New Roman</vt:lpstr>
      <vt:lpstr>Тема Office</vt:lpstr>
      <vt:lpstr>Презентация PowerPoint</vt:lpstr>
      <vt:lpstr>Презентация PowerPoint</vt:lpstr>
      <vt:lpstr>Утренняя гимнастика</vt:lpstr>
      <vt:lpstr>Презентация PowerPoint</vt:lpstr>
      <vt:lpstr>Презентация PowerPoint</vt:lpstr>
      <vt:lpstr>Презентация PowerPoint</vt:lpstr>
      <vt:lpstr>Выставка семейных газет  «Здоровый образ жизни в нашей семье»</vt:lpstr>
      <vt:lpstr>Семейная игротека</vt:lpstr>
      <vt:lpstr>Конкурсы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«Отгадай вид спорта»</dc:title>
  <dc:creator>Инесса</dc:creator>
  <cp:lastModifiedBy>DOU</cp:lastModifiedBy>
  <cp:revision>90</cp:revision>
  <dcterms:created xsi:type="dcterms:W3CDTF">2018-02-11T14:45:19Z</dcterms:created>
  <dcterms:modified xsi:type="dcterms:W3CDTF">2022-10-31T07:51:03Z</dcterms:modified>
</cp:coreProperties>
</file>