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67" r:id="rId4"/>
    <p:sldId id="276" r:id="rId5"/>
    <p:sldId id="277" r:id="rId6"/>
    <p:sldId id="278" r:id="rId7"/>
    <p:sldId id="279" r:id="rId8"/>
    <p:sldId id="261" r:id="rId9"/>
    <p:sldId id="258" r:id="rId10"/>
    <p:sldId id="262" r:id="rId11"/>
    <p:sldId id="263" r:id="rId12"/>
    <p:sldId id="280" r:id="rId13"/>
    <p:sldId id="282" r:id="rId14"/>
    <p:sldId id="283" r:id="rId15"/>
    <p:sldId id="286" r:id="rId16"/>
    <p:sldId id="284" r:id="rId17"/>
    <p:sldId id="285" r:id="rId18"/>
    <p:sldId id="281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-126" y="-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59548-D6B0-458E-BD69-F66F8116884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98C9-B30C-4504-B16F-335A8E6C0BD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59548-D6B0-458E-BD69-F66F8116884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98C9-B30C-4504-B16F-335A8E6C0BD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59548-D6B0-458E-BD69-F66F8116884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98C9-B30C-4504-B16F-335A8E6C0BD3}" type="slidenum">
              <a:rPr lang="ru-RU" smtClean="0"/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59548-D6B0-458E-BD69-F66F8116884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98C9-B30C-4504-B16F-335A8E6C0BD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59548-D6B0-458E-BD69-F66F8116884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98C9-B30C-4504-B16F-335A8E6C0BD3}" type="slidenum">
              <a:rPr lang="ru-RU" smtClean="0"/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59548-D6B0-458E-BD69-F66F8116884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98C9-B30C-4504-B16F-335A8E6C0BD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59548-D6B0-458E-BD69-F66F8116884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98C9-B30C-4504-B16F-335A8E6C0BD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59548-D6B0-458E-BD69-F66F8116884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98C9-B30C-4504-B16F-335A8E6C0BD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59548-D6B0-458E-BD69-F66F811688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98C9-B30C-4504-B16F-335A8E6C0BD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59548-D6B0-458E-BD69-F66F8116884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98C9-B30C-4504-B16F-335A8E6C0BD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59548-D6B0-458E-BD69-F66F8116884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98C9-B30C-4504-B16F-335A8E6C0BD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59548-D6B0-458E-BD69-F66F81168844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98C9-B30C-4504-B16F-335A8E6C0BD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59548-D6B0-458E-BD69-F66F81168844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98C9-B30C-4504-B16F-335A8E6C0BD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59548-D6B0-458E-BD69-F66F81168844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98C9-B30C-4504-B16F-335A8E6C0BD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59548-D6B0-458E-BD69-F66F81168844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98C9-B30C-4504-B16F-335A8E6C0BD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59548-D6B0-458E-BD69-F66F81168844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98C9-B30C-4504-B16F-335A8E6C0BD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59548-D6B0-458E-BD69-F66F81168844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98C9-B30C-4504-B16F-335A8E6C0BD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59548-D6B0-458E-BD69-F66F8116884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71D98C9-B30C-4504-B16F-335A8E6C0BD3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15571" y="569594"/>
            <a:ext cx="8854290" cy="1267485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детский сад №8 комбинированного вида муниципального образования Щербиновский район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станица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Старощербиновская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65005" y="1566249"/>
            <a:ext cx="6322337" cy="2596081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«Развивающие и обучающие возможности </a:t>
            </a:r>
            <a:r>
              <a:rPr lang="ru-RU" sz="4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нейрогимнастики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4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нейроигр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детей </a:t>
            </a:r>
            <a:r>
              <a:rPr lang="ru-RU" sz="4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предошкольного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</a:t>
            </a:r>
            <a:r>
              <a:rPr lang="ru-RU" sz="4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0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43" y="1698810"/>
            <a:ext cx="2815628" cy="41942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32902" y="5133315"/>
            <a:ext cx="5404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Кушнырь Наталья Сергеевн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20301"/>
            <a:ext cx="8596668" cy="802741"/>
          </a:xfrm>
        </p:spPr>
        <p:txBody>
          <a:bodyPr/>
          <a:lstStyle/>
          <a:p>
            <a:pPr algn="ctr"/>
            <a:r>
              <a:rPr lang="ru-RU" dirty="0" smtClean="0"/>
              <a:t>Развиваем логическое мышление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34" y="950614"/>
            <a:ext cx="3655335" cy="2752253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967" y="964297"/>
            <a:ext cx="3715185" cy="2797316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2" t="821" b="-1"/>
          <a:stretch>
            <a:fillRect/>
          </a:stretch>
        </p:blipFill>
        <p:spPr>
          <a:xfrm rot="5400000">
            <a:off x="6041077" y="3960004"/>
            <a:ext cx="2797524" cy="2744872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34" y="3933678"/>
            <a:ext cx="3609734" cy="2717917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35" y="1111446"/>
            <a:ext cx="5173205" cy="3895120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45292" y="1295020"/>
            <a:ext cx="5133316" cy="3865086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02" y="245309"/>
            <a:ext cx="4531948" cy="3412291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188" y="2520127"/>
            <a:ext cx="4654410" cy="3504497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193" y="353084"/>
            <a:ext cx="4557148" cy="3431264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6" y="2347082"/>
            <a:ext cx="4914903" cy="3700633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tyusha\Downloads\7.круг мира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70559" y="533400"/>
            <a:ext cx="4857751" cy="3657600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Katyusha\Downloads\2, доск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3840" y="2697479"/>
            <a:ext cx="5054680" cy="3805877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788" y="1376125"/>
            <a:ext cx="5507054" cy="4146488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1" t="-1503" r="6450" b="-1"/>
          <a:stretch>
            <a:fillRect/>
          </a:stretch>
        </p:blipFill>
        <p:spPr>
          <a:xfrm>
            <a:off x="787651" y="2028"/>
            <a:ext cx="3494637" cy="3268656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" t="-294" r="5984" b="7435"/>
          <a:stretch>
            <a:fillRect/>
          </a:stretch>
        </p:blipFill>
        <p:spPr>
          <a:xfrm>
            <a:off x="666592" y="3422209"/>
            <a:ext cx="3615696" cy="2851841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485" y="2987645"/>
            <a:ext cx="4692959" cy="3533522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5468" y="677181"/>
            <a:ext cx="4598472" cy="3462379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7545" y="109855"/>
            <a:ext cx="9126220" cy="2765425"/>
          </a:xfrm>
        </p:spPr>
        <p:txBody>
          <a:bodyPr>
            <a:normAutofit fontScale="90000"/>
          </a:bodyPr>
          <a:lstStyle/>
          <a:p>
            <a:pPr algn="ctr"/>
            <a:br>
              <a:rPr lang="ru-RU" altLang="en-US"/>
            </a:br>
            <a:br>
              <a:rPr lang="ru-RU" altLang="en-US"/>
            </a:br>
            <a:br>
              <a:rPr lang="ru-RU" altLang="en-US"/>
            </a:br>
            <a:br>
              <a:rPr lang="ru-RU" altLang="en-US"/>
            </a:br>
            <a:r>
              <a:rPr lang="ru-RU" altLang="en-US" sz="9600"/>
              <a:t>Спасибо за внимание!</a:t>
            </a:r>
            <a:endParaRPr lang="ru-RU" altLang="en-US" sz="9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61" y="0"/>
            <a:ext cx="11791839" cy="663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29855" y="5097701"/>
          <a:ext cx="1842654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2654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rgbClr val="FF0000"/>
                          </a:solidFill>
                        </a:rPr>
                        <a:t>ПАМЯТЬ</a:t>
                      </a:r>
                      <a:endParaRPr lang="ru-RU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803075" y="2093301"/>
          <a:ext cx="2886364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6364"/>
              </a:tblGrid>
              <a:tr h="545461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rgbClr val="FF0000"/>
                          </a:solidFill>
                        </a:rPr>
                        <a:t>ВНИМАНИЕ</a:t>
                      </a:r>
                      <a:endParaRPr lang="ru-RU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486566" y="408829"/>
          <a:ext cx="3144983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4983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rgbClr val="FF0000"/>
                          </a:solidFill>
                        </a:rPr>
                        <a:t>МЫШЛЕНИЕ</a:t>
                      </a:r>
                      <a:endParaRPr lang="ru-RU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6844146" y="2018265"/>
          <a:ext cx="2507673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7673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rgbClr val="FF0000"/>
                          </a:solidFill>
                        </a:rPr>
                        <a:t>РЕЧЬ</a:t>
                      </a:r>
                      <a:endParaRPr lang="ru-RU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8853055" y="2433143"/>
          <a:ext cx="3160457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0457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rgbClr val="FF0000"/>
                          </a:solidFill>
                        </a:rPr>
                        <a:t>ВООБРАЖЕНИЕ</a:t>
                      </a:r>
                      <a:endParaRPr lang="ru-RU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8405091" y="4675243"/>
          <a:ext cx="3495964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5964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rgbClr val="FF0000"/>
                          </a:solidFill>
                        </a:rPr>
                        <a:t>ВОСПРИЯТИЕ</a:t>
                      </a:r>
                      <a:endParaRPr lang="ru-RU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029855" y="698389"/>
          <a:ext cx="3177309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7309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rgbClr val="FF0000"/>
                          </a:solidFill>
                        </a:rPr>
                        <a:t>МОТОРИКА</a:t>
                      </a:r>
                      <a:endParaRPr lang="ru-RU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8880765" y="900093"/>
          <a:ext cx="2720109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010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FF0000"/>
                          </a:solidFill>
                        </a:rPr>
                        <a:t>ТВОРЧЕСКИЕ СПОСОБНОСТИ</a:t>
                      </a:r>
                      <a:endParaRPr lang="ru-RU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775856" y="2678774"/>
          <a:ext cx="2886364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636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FF0000"/>
                          </a:solidFill>
                        </a:rPr>
                        <a:t>ДВИГАТЕЛЬНАЯ КООРДИНАЦИЯ</a:t>
                      </a:r>
                      <a:endParaRPr lang="ru-RU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545" y="609600"/>
            <a:ext cx="8596630" cy="756285"/>
          </a:xfrm>
        </p:spPr>
        <p:txBody>
          <a:bodyPr/>
          <a:lstStyle/>
          <a:p>
            <a:pPr algn="ctr"/>
            <a:r>
              <a:rPr lang="ru-RU" altLang="en-US"/>
              <a:t>Развивающая  среда</a:t>
            </a:r>
            <a:endParaRPr lang="ru-RU" altLang="en-US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83" y="1406148"/>
            <a:ext cx="5334755" cy="4201995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661" y="1406148"/>
            <a:ext cx="5646989" cy="4370202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2115" y="3167699"/>
            <a:ext cx="3760587" cy="2831501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545" y="609600"/>
            <a:ext cx="8596630" cy="58864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en-US"/>
              <a:t> </a:t>
            </a:r>
            <a:endParaRPr lang="ru-RU" altLang="en-US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5689600" y="9486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alt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02" y="229353"/>
            <a:ext cx="2574784" cy="3515504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26489" y="3155450"/>
            <a:ext cx="3661430" cy="2756842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61481" y="683038"/>
            <a:ext cx="3672691" cy="2765321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99" y="518399"/>
            <a:ext cx="3711921" cy="2794858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129" y="543208"/>
            <a:ext cx="3678971" cy="2770049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774" y="3653316"/>
            <a:ext cx="3678326" cy="2769563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4" t="-211" r="20265" b="1"/>
          <a:stretch>
            <a:fillRect/>
          </a:stretch>
        </p:blipFill>
        <p:spPr>
          <a:xfrm rot="5400000">
            <a:off x="1069439" y="3193598"/>
            <a:ext cx="2746640" cy="3711921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902" y="931512"/>
            <a:ext cx="3697337" cy="2783517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85" y="1034209"/>
            <a:ext cx="3424071" cy="2578124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3057" y="294590"/>
            <a:ext cx="8596668" cy="1320800"/>
          </a:xfrm>
        </p:spPr>
        <p:txBody>
          <a:bodyPr/>
          <a:lstStyle/>
          <a:p>
            <a:r>
              <a:rPr lang="ru-RU" altLang="en-US"/>
              <a:t>Кинезеологические движения</a:t>
            </a:r>
            <a:endParaRPr lang="ru-RU" altLang="en-US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902" y="3856128"/>
            <a:ext cx="3523100" cy="2652687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75" y="3856128"/>
            <a:ext cx="3464589" cy="2608632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atyusha\Downloads\8. линейка ваня и тёма.jpg"/>
          <p:cNvPicPr>
            <a:picLocks noChangeAspect="1" noChangeArrowheads="1"/>
          </p:cNvPicPr>
          <p:nvPr/>
        </p:nvPicPr>
        <p:blipFill>
          <a:blip r:embed="rId1" cstate="print"/>
          <a:srcRect t="1043" r="7354" b="7195"/>
          <a:stretch>
            <a:fillRect/>
          </a:stretch>
        </p:blipFill>
        <p:spPr bwMode="auto">
          <a:xfrm>
            <a:off x="944881" y="411479"/>
            <a:ext cx="3992879" cy="2977741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Katyusha\Downloads\6,линейка ксюш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5467" y="396240"/>
            <a:ext cx="3833813" cy="2886636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Users\Katyusha\Downloads\4,круг бандурк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0459" y="3474720"/>
            <a:ext cx="3924062" cy="2954588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C:\Users\Katyusha\Downloads\5.лией ка ложк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8470" y="3505200"/>
            <a:ext cx="3906440" cy="2941320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8280" y="346411"/>
            <a:ext cx="8596668" cy="802741"/>
          </a:xfrm>
        </p:spPr>
        <p:txBody>
          <a:bodyPr/>
          <a:lstStyle/>
          <a:p>
            <a:pPr algn="ctr"/>
            <a:r>
              <a:rPr lang="ru-RU" dirty="0" smtClean="0"/>
              <a:t>Работаем двумя руками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96" y="1213698"/>
            <a:ext cx="3651810" cy="2749598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240" y="1149152"/>
            <a:ext cx="3678970" cy="2770047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5" y="4119548"/>
            <a:ext cx="3549651" cy="2672679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240" y="4026394"/>
            <a:ext cx="3678970" cy="2770048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8815" y="337996"/>
            <a:ext cx="8596668" cy="802741"/>
          </a:xfrm>
        </p:spPr>
        <p:txBody>
          <a:bodyPr/>
          <a:lstStyle/>
          <a:p>
            <a:pPr algn="ctr"/>
            <a:r>
              <a:rPr lang="ru-RU" dirty="0" smtClean="0"/>
              <a:t>Игры на развитие мышления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67204" y="1730824"/>
            <a:ext cx="3794929" cy="2857358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517" y="1700854"/>
            <a:ext cx="3552325" cy="2674692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598" y="3600160"/>
            <a:ext cx="3869643" cy="2913614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551</Words>
  <Application>WPS Presentation</Application>
  <PresentationFormat>Произвольный</PresentationFormat>
  <Paragraphs>38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8" baseType="lpstr">
      <vt:lpstr>Arial</vt:lpstr>
      <vt:lpstr>SimSun</vt:lpstr>
      <vt:lpstr>Wingdings</vt:lpstr>
      <vt:lpstr>Wingdings 3</vt:lpstr>
      <vt:lpstr>Arial</vt:lpstr>
      <vt:lpstr>Times New Roman</vt:lpstr>
      <vt:lpstr>Microsoft YaHei</vt:lpstr>
      <vt:lpstr>Arial Unicode MS</vt:lpstr>
      <vt:lpstr>Trebuchet MS</vt:lpstr>
      <vt:lpstr>Calibri</vt:lpstr>
      <vt:lpstr>Грань</vt:lpstr>
      <vt:lpstr>Муниципальное бюджетное дошкольное образовательное учреждение детский сад №8 комбинированного вида муниципального образования Щербиновский район станица Старощербиновская</vt:lpstr>
      <vt:lpstr>PowerPoint 演示文稿</vt:lpstr>
      <vt:lpstr>Развивающая  среда</vt:lpstr>
      <vt:lpstr> </vt:lpstr>
      <vt:lpstr>PowerPoint 演示文稿</vt:lpstr>
      <vt:lpstr>Кинезеологические движения</vt:lpstr>
      <vt:lpstr>PowerPoint 演示文稿</vt:lpstr>
      <vt:lpstr>Работаем двумя руками</vt:lpstr>
      <vt:lpstr>Игры на развитие мышления</vt:lpstr>
      <vt:lpstr>Развиваем логическое мышление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детский сад №8 комбинированного вида муниципального образования Щербиновский район станица Старощербиновская</dc:title>
  <dc:creator>Учетная запись Майкрософт</dc:creator>
  <cp:lastModifiedBy>Елена Сюсюра</cp:lastModifiedBy>
  <cp:revision>32</cp:revision>
  <dcterms:created xsi:type="dcterms:W3CDTF">2025-01-22T13:00:00Z</dcterms:created>
  <dcterms:modified xsi:type="dcterms:W3CDTF">2025-02-02T17:16:33Z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52C73B7880B04C609D5D3878AB51EF55_12</vt:lpwstr>
  </property>
  <property fmtid="{D5CDD505-2E9C-101B-9397-08002B2CF9AE}" pid="3" name="KSOProductBuildVer">
    <vt:lpwstr>1049-12.2.0.19805</vt:lpwstr>
  </property>
</Properties>
</file>