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jpg" ContentType="image/jpg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6493DA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hlink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6493DA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6493DA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2735"/>
            <a:ext cx="9143999" cy="684526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56996" y="200609"/>
            <a:ext cx="7830007" cy="878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6493DA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82039" y="2146807"/>
            <a:ext cx="5979921" cy="2465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hlink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jpg"/><Relationship Id="rId3" Type="http://schemas.openxmlformats.org/officeDocument/2006/relationships/image" Target="../media/image63.png"/><Relationship Id="rId4" Type="http://schemas.openxmlformats.org/officeDocument/2006/relationships/image" Target="../media/image64.jpg"/><Relationship Id="rId5" Type="http://schemas.openxmlformats.org/officeDocument/2006/relationships/image" Target="../media/image65.png"/><Relationship Id="rId6" Type="http://schemas.openxmlformats.org/officeDocument/2006/relationships/image" Target="../media/image66.jpg"/><Relationship Id="rId7" Type="http://schemas.openxmlformats.org/officeDocument/2006/relationships/image" Target="../media/image67.png"/><Relationship Id="rId8" Type="http://schemas.openxmlformats.org/officeDocument/2006/relationships/image" Target="../media/image68.jpg"/><Relationship Id="rId9" Type="http://schemas.openxmlformats.org/officeDocument/2006/relationships/image" Target="../media/image69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jpg"/><Relationship Id="rId3" Type="http://schemas.openxmlformats.org/officeDocument/2006/relationships/image" Target="../media/image71.jpg"/><Relationship Id="rId4" Type="http://schemas.openxmlformats.org/officeDocument/2006/relationships/image" Target="../media/image72.jpg"/><Relationship Id="rId5" Type="http://schemas.openxmlformats.org/officeDocument/2006/relationships/image" Target="../media/image73.png"/><Relationship Id="rId6" Type="http://schemas.openxmlformats.org/officeDocument/2006/relationships/image" Target="../media/image74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png"/><Relationship Id="rId3" Type="http://schemas.openxmlformats.org/officeDocument/2006/relationships/image" Target="../media/image76.jpg"/><Relationship Id="rId4" Type="http://schemas.openxmlformats.org/officeDocument/2006/relationships/image" Target="../media/image77.jpg"/><Relationship Id="rId5" Type="http://schemas.openxmlformats.org/officeDocument/2006/relationships/image" Target="../media/image78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jpg"/><Relationship Id="rId3" Type="http://schemas.openxmlformats.org/officeDocument/2006/relationships/image" Target="../media/image80.jpg"/><Relationship Id="rId4" Type="http://schemas.openxmlformats.org/officeDocument/2006/relationships/image" Target="../media/image81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2.jpg"/><Relationship Id="rId3" Type="http://schemas.openxmlformats.org/officeDocument/2006/relationships/image" Target="../media/image83.jpg"/><Relationship Id="rId4" Type="http://schemas.openxmlformats.org/officeDocument/2006/relationships/image" Target="../media/image84.jpg"/><Relationship Id="rId5" Type="http://schemas.openxmlformats.org/officeDocument/2006/relationships/image" Target="../media/image85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jpg"/><Relationship Id="rId3" Type="http://schemas.openxmlformats.org/officeDocument/2006/relationships/image" Target="../media/image87.png"/><Relationship Id="rId4" Type="http://schemas.openxmlformats.org/officeDocument/2006/relationships/image" Target="../media/image88.jpg"/><Relationship Id="rId5" Type="http://schemas.openxmlformats.org/officeDocument/2006/relationships/image" Target="../media/image89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0.jpg"/><Relationship Id="rId3" Type="http://schemas.openxmlformats.org/officeDocument/2006/relationships/image" Target="../media/image91.jpg"/><Relationship Id="rId4" Type="http://schemas.openxmlformats.org/officeDocument/2006/relationships/image" Target="../media/image92.jpg"/><Relationship Id="rId5" Type="http://schemas.openxmlformats.org/officeDocument/2006/relationships/image" Target="../media/image93.jpg"/><Relationship Id="rId6" Type="http://schemas.openxmlformats.org/officeDocument/2006/relationships/image" Target="../media/image94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5.png"/><Relationship Id="rId3" Type="http://schemas.openxmlformats.org/officeDocument/2006/relationships/image" Target="../media/image96.jp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jpg"/><Relationship Id="rId8" Type="http://schemas.openxmlformats.org/officeDocument/2006/relationships/image" Target="../media/image101.png"/><Relationship Id="rId9" Type="http://schemas.openxmlformats.org/officeDocument/2006/relationships/image" Target="../media/image102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3.jpg"/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jpg"/><Relationship Id="rId6" Type="http://schemas.openxmlformats.org/officeDocument/2006/relationships/image" Target="../media/image107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8.png"/><Relationship Id="rId3" Type="http://schemas.openxmlformats.org/officeDocument/2006/relationships/image" Target="../media/image109.jpg"/><Relationship Id="rId4" Type="http://schemas.openxmlformats.org/officeDocument/2006/relationships/image" Target="../media/image110.png"/><Relationship Id="rId5" Type="http://schemas.openxmlformats.org/officeDocument/2006/relationships/image" Target="../media/image111.jpg"/><Relationship Id="rId6" Type="http://schemas.openxmlformats.org/officeDocument/2006/relationships/image" Target="../media/image112.png"/><Relationship Id="rId7" Type="http://schemas.openxmlformats.org/officeDocument/2006/relationships/image" Target="../media/image113.jpg"/><Relationship Id="rId8" Type="http://schemas.openxmlformats.org/officeDocument/2006/relationships/image" Target="../media/image114.png"/><Relationship Id="rId9" Type="http://schemas.openxmlformats.org/officeDocument/2006/relationships/image" Target="../media/image115.jpg"/><Relationship Id="rId10" Type="http://schemas.openxmlformats.org/officeDocument/2006/relationships/image" Target="../media/image116.png"/><Relationship Id="rId11" Type="http://schemas.openxmlformats.org/officeDocument/2006/relationships/image" Target="../media/image117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8.jpg"/><Relationship Id="rId3" Type="http://schemas.openxmlformats.org/officeDocument/2006/relationships/image" Target="../media/image119.jpg"/><Relationship Id="rId4" Type="http://schemas.openxmlformats.org/officeDocument/2006/relationships/image" Target="../media/image120.jpg"/><Relationship Id="rId5" Type="http://schemas.openxmlformats.org/officeDocument/2006/relationships/image" Target="../media/image121.jpg"/><Relationship Id="rId6" Type="http://schemas.openxmlformats.org/officeDocument/2006/relationships/image" Target="../media/image122.jpg"/><Relationship Id="rId7" Type="http://schemas.openxmlformats.org/officeDocument/2006/relationships/image" Target="../media/image123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4.jpg"/><Relationship Id="rId3" Type="http://schemas.openxmlformats.org/officeDocument/2006/relationships/image" Target="../media/image125.jpg"/><Relationship Id="rId4" Type="http://schemas.openxmlformats.org/officeDocument/2006/relationships/image" Target="../media/image126.jpg"/><Relationship Id="rId5" Type="http://schemas.openxmlformats.org/officeDocument/2006/relationships/image" Target="../media/image127.jpg"/><Relationship Id="rId6" Type="http://schemas.openxmlformats.org/officeDocument/2006/relationships/image" Target="../media/image128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9.jpg"/><Relationship Id="rId3" Type="http://schemas.openxmlformats.org/officeDocument/2006/relationships/image" Target="../media/image130.jpg"/><Relationship Id="rId4" Type="http://schemas.openxmlformats.org/officeDocument/2006/relationships/image" Target="../media/image131.jpg"/><Relationship Id="rId5" Type="http://schemas.openxmlformats.org/officeDocument/2006/relationships/image" Target="../media/image132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3.jpg"/><Relationship Id="rId3" Type="http://schemas.openxmlformats.org/officeDocument/2006/relationships/image" Target="../media/image134.jpg"/><Relationship Id="rId4" Type="http://schemas.openxmlformats.org/officeDocument/2006/relationships/image" Target="../media/image135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6.jpg"/><Relationship Id="rId3" Type="http://schemas.openxmlformats.org/officeDocument/2006/relationships/image" Target="../media/image137.jpg"/><Relationship Id="rId4" Type="http://schemas.openxmlformats.org/officeDocument/2006/relationships/image" Target="../media/image138.jpg"/><Relationship Id="rId5" Type="http://schemas.openxmlformats.org/officeDocument/2006/relationships/image" Target="../media/image139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0.png"/><Relationship Id="rId3" Type="http://schemas.openxmlformats.org/officeDocument/2006/relationships/image" Target="../media/image141.jpg"/><Relationship Id="rId4" Type="http://schemas.openxmlformats.org/officeDocument/2006/relationships/image" Target="../media/image142.png"/><Relationship Id="rId5" Type="http://schemas.openxmlformats.org/officeDocument/2006/relationships/image" Target="../media/image143.jpg"/><Relationship Id="rId6" Type="http://schemas.openxmlformats.org/officeDocument/2006/relationships/image" Target="../media/image144.png"/><Relationship Id="rId7" Type="http://schemas.openxmlformats.org/officeDocument/2006/relationships/image" Target="../media/image145.jpg"/><Relationship Id="rId8" Type="http://schemas.openxmlformats.org/officeDocument/2006/relationships/image" Target="../media/image146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7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image" Target="../media/image35.png"/><Relationship Id="rId15" Type="http://schemas.openxmlformats.org/officeDocument/2006/relationships/image" Target="../media/image36.png"/><Relationship Id="rId16" Type="http://schemas.openxmlformats.org/officeDocument/2006/relationships/image" Target="../media/image37.png"/><Relationship Id="rId17" Type="http://schemas.openxmlformats.org/officeDocument/2006/relationships/image" Target="../media/image38.png"/><Relationship Id="rId18" Type="http://schemas.openxmlformats.org/officeDocument/2006/relationships/image" Target="../media/image39.png"/><Relationship Id="rId19" Type="http://schemas.openxmlformats.org/officeDocument/2006/relationships/image" Target="../media/image40.jpg"/><Relationship Id="rId20" Type="http://schemas.openxmlformats.org/officeDocument/2006/relationships/image" Target="../media/image41.png"/><Relationship Id="rId21" Type="http://schemas.openxmlformats.org/officeDocument/2006/relationships/image" Target="../media/image42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g"/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5" Type="http://schemas.openxmlformats.org/officeDocument/2006/relationships/image" Target="../media/image46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5" Type="http://schemas.openxmlformats.org/officeDocument/2006/relationships/image" Target="../media/image50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jpg"/><Relationship Id="rId3" Type="http://schemas.openxmlformats.org/officeDocument/2006/relationships/image" Target="../media/image52.jpg"/><Relationship Id="rId4" Type="http://schemas.openxmlformats.org/officeDocument/2006/relationships/image" Target="../media/image53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jpg"/><Relationship Id="rId3" Type="http://schemas.openxmlformats.org/officeDocument/2006/relationships/image" Target="../media/image55.jpg"/><Relationship Id="rId4" Type="http://schemas.openxmlformats.org/officeDocument/2006/relationships/image" Target="../media/image56.jpg"/><Relationship Id="rId5" Type="http://schemas.openxmlformats.org/officeDocument/2006/relationships/image" Target="../media/image57.jpg"/><Relationship Id="rId6" Type="http://schemas.openxmlformats.org/officeDocument/2006/relationships/image" Target="../media/image58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jpg"/><Relationship Id="rId3" Type="http://schemas.openxmlformats.org/officeDocument/2006/relationships/image" Target="../media/image60.jpg"/><Relationship Id="rId4" Type="http://schemas.openxmlformats.org/officeDocument/2006/relationships/image" Target="../media/image61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361"/>
            <a:ext cx="9143999" cy="683906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6979" rIns="0" bIns="0" rtlCol="0" vert="horz">
            <a:spAutoFit/>
          </a:bodyPr>
          <a:lstStyle/>
          <a:p>
            <a:pPr algn="ctr" marL="1144905" marR="1148715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001F5F"/>
                </a:solidFill>
              </a:rPr>
              <a:t>Муниципальное</a:t>
            </a:r>
            <a:r>
              <a:rPr dirty="0" sz="1600" spc="5">
                <a:solidFill>
                  <a:srgbClr val="001F5F"/>
                </a:solidFill>
              </a:rPr>
              <a:t> </a:t>
            </a:r>
            <a:r>
              <a:rPr dirty="0" sz="1600" spc="-10">
                <a:solidFill>
                  <a:srgbClr val="001F5F"/>
                </a:solidFill>
              </a:rPr>
              <a:t>дошкольное</a:t>
            </a:r>
            <a:r>
              <a:rPr dirty="0" sz="1600" spc="10">
                <a:solidFill>
                  <a:srgbClr val="001F5F"/>
                </a:solidFill>
              </a:rPr>
              <a:t> </a:t>
            </a:r>
            <a:r>
              <a:rPr dirty="0" sz="1600" spc="-10">
                <a:solidFill>
                  <a:srgbClr val="001F5F"/>
                </a:solidFill>
              </a:rPr>
              <a:t>образовательное</a:t>
            </a:r>
            <a:r>
              <a:rPr dirty="0" sz="1600">
                <a:solidFill>
                  <a:srgbClr val="001F5F"/>
                </a:solidFill>
              </a:rPr>
              <a:t> </a:t>
            </a:r>
            <a:r>
              <a:rPr dirty="0" sz="1600" spc="-5">
                <a:solidFill>
                  <a:srgbClr val="001F5F"/>
                </a:solidFill>
              </a:rPr>
              <a:t>учреждение </a:t>
            </a:r>
            <a:r>
              <a:rPr dirty="0" sz="1600" spc="-385">
                <a:solidFill>
                  <a:srgbClr val="001F5F"/>
                </a:solidFill>
              </a:rPr>
              <a:t> </a:t>
            </a:r>
            <a:r>
              <a:rPr dirty="0" sz="1600" spc="-5">
                <a:solidFill>
                  <a:srgbClr val="001F5F"/>
                </a:solidFill>
              </a:rPr>
              <a:t>центр</a:t>
            </a:r>
            <a:r>
              <a:rPr dirty="0" sz="1600" spc="15">
                <a:solidFill>
                  <a:srgbClr val="001F5F"/>
                </a:solidFill>
              </a:rPr>
              <a:t> </a:t>
            </a:r>
            <a:r>
              <a:rPr dirty="0" sz="1600" spc="-10">
                <a:solidFill>
                  <a:srgbClr val="001F5F"/>
                </a:solidFill>
              </a:rPr>
              <a:t>развития</a:t>
            </a:r>
            <a:r>
              <a:rPr dirty="0" sz="1600" spc="20">
                <a:solidFill>
                  <a:srgbClr val="001F5F"/>
                </a:solidFill>
              </a:rPr>
              <a:t> </a:t>
            </a:r>
            <a:r>
              <a:rPr dirty="0" sz="1600" spc="-10">
                <a:solidFill>
                  <a:srgbClr val="001F5F"/>
                </a:solidFill>
              </a:rPr>
              <a:t>ребёнка</a:t>
            </a:r>
            <a:r>
              <a:rPr dirty="0" sz="1600" spc="15">
                <a:solidFill>
                  <a:srgbClr val="001F5F"/>
                </a:solidFill>
              </a:rPr>
              <a:t> </a:t>
            </a:r>
            <a:r>
              <a:rPr dirty="0" sz="1600" spc="-5">
                <a:solidFill>
                  <a:srgbClr val="001F5F"/>
                </a:solidFill>
              </a:rPr>
              <a:t>–</a:t>
            </a:r>
            <a:r>
              <a:rPr dirty="0" sz="1600">
                <a:solidFill>
                  <a:srgbClr val="001F5F"/>
                </a:solidFill>
              </a:rPr>
              <a:t> </a:t>
            </a:r>
            <a:r>
              <a:rPr dirty="0" sz="1600" spc="-5">
                <a:solidFill>
                  <a:srgbClr val="001F5F"/>
                </a:solidFill>
              </a:rPr>
              <a:t>детский</a:t>
            </a:r>
            <a:r>
              <a:rPr dirty="0" sz="1600" spc="45">
                <a:solidFill>
                  <a:srgbClr val="001F5F"/>
                </a:solidFill>
              </a:rPr>
              <a:t> </a:t>
            </a:r>
            <a:r>
              <a:rPr dirty="0" sz="1600">
                <a:solidFill>
                  <a:srgbClr val="001F5F"/>
                </a:solidFill>
              </a:rPr>
              <a:t>сад</a:t>
            </a:r>
            <a:r>
              <a:rPr dirty="0" sz="1600" spc="-10">
                <a:solidFill>
                  <a:srgbClr val="001F5F"/>
                </a:solidFill>
              </a:rPr>
              <a:t> </a:t>
            </a:r>
            <a:r>
              <a:rPr dirty="0" sz="1600" spc="-5">
                <a:solidFill>
                  <a:srgbClr val="001F5F"/>
                </a:solidFill>
              </a:rPr>
              <a:t>№</a:t>
            </a:r>
            <a:r>
              <a:rPr dirty="0" sz="1600" spc="10">
                <a:solidFill>
                  <a:srgbClr val="001F5F"/>
                </a:solidFill>
              </a:rPr>
              <a:t> </a:t>
            </a:r>
            <a:r>
              <a:rPr dirty="0" sz="1600" spc="-5">
                <a:solidFill>
                  <a:srgbClr val="001F5F"/>
                </a:solidFill>
              </a:rPr>
              <a:t>6</a:t>
            </a:r>
            <a:endParaRPr sz="1600"/>
          </a:p>
          <a:p>
            <a:pPr algn="ctr">
              <a:lnSpc>
                <a:spcPts val="1885"/>
              </a:lnSpc>
            </a:pPr>
            <a:r>
              <a:rPr dirty="0" sz="1600" spc="-5">
                <a:solidFill>
                  <a:srgbClr val="001F5F"/>
                </a:solidFill>
              </a:rPr>
              <a:t>муниципального образования</a:t>
            </a:r>
            <a:r>
              <a:rPr dirty="0" sz="1600" spc="-10">
                <a:solidFill>
                  <a:srgbClr val="001F5F"/>
                </a:solidFill>
              </a:rPr>
              <a:t> </a:t>
            </a:r>
            <a:r>
              <a:rPr dirty="0" sz="1600" spc="-5">
                <a:solidFill>
                  <a:srgbClr val="001F5F"/>
                </a:solidFill>
              </a:rPr>
              <a:t>Щербиновский</a:t>
            </a:r>
            <a:r>
              <a:rPr dirty="0" sz="1600" spc="15">
                <a:solidFill>
                  <a:srgbClr val="001F5F"/>
                </a:solidFill>
              </a:rPr>
              <a:t> </a:t>
            </a:r>
            <a:r>
              <a:rPr dirty="0" sz="1600" spc="-5">
                <a:solidFill>
                  <a:srgbClr val="001F5F"/>
                </a:solidFill>
              </a:rPr>
              <a:t>район,</a:t>
            </a:r>
            <a:r>
              <a:rPr dirty="0" sz="1600" spc="400">
                <a:solidFill>
                  <a:srgbClr val="001F5F"/>
                </a:solidFill>
              </a:rPr>
              <a:t> </a:t>
            </a:r>
            <a:r>
              <a:rPr dirty="0" sz="1600" spc="-5">
                <a:solidFill>
                  <a:srgbClr val="001F5F"/>
                </a:solidFill>
              </a:rPr>
              <a:t>станица</a:t>
            </a:r>
            <a:r>
              <a:rPr dirty="0" sz="1600" spc="35">
                <a:solidFill>
                  <a:srgbClr val="001F5F"/>
                </a:solidFill>
              </a:rPr>
              <a:t> </a:t>
            </a:r>
            <a:r>
              <a:rPr dirty="0" sz="1600" spc="-10">
                <a:solidFill>
                  <a:srgbClr val="001F5F"/>
                </a:solidFill>
              </a:rPr>
              <a:t>Старощербиновская</a:t>
            </a:r>
            <a:endParaRPr sz="1600"/>
          </a:p>
        </p:txBody>
      </p:sp>
      <p:grpSp>
        <p:nvGrpSpPr>
          <p:cNvPr id="4" name="object 4"/>
          <p:cNvGrpSpPr/>
          <p:nvPr/>
        </p:nvGrpSpPr>
        <p:grpSpPr>
          <a:xfrm>
            <a:off x="6149340" y="5500115"/>
            <a:ext cx="2920365" cy="673735"/>
            <a:chOff x="6149340" y="5500115"/>
            <a:chExt cx="2920365" cy="67373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49340" y="5500115"/>
              <a:ext cx="2811780" cy="4297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14232" y="5500115"/>
              <a:ext cx="309372" cy="42976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17436" y="5743955"/>
              <a:ext cx="2151887" cy="42976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260338" y="5539536"/>
            <a:ext cx="2696845" cy="1000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781050" marR="5080" indent="-768985">
              <a:lnSpc>
                <a:spcPct val="100000"/>
              </a:lnSpc>
              <a:spcBef>
                <a:spcPts val="95"/>
              </a:spcBef>
            </a:pPr>
            <a:r>
              <a:rPr dirty="0" sz="1600" spc="-15" b="1">
                <a:latin typeface="Calibri"/>
                <a:cs typeface="Calibri"/>
              </a:rPr>
              <a:t>Котко</a:t>
            </a:r>
            <a:r>
              <a:rPr dirty="0" sz="1600" spc="-5" b="1">
                <a:latin typeface="Calibri"/>
                <a:cs typeface="Calibri"/>
              </a:rPr>
              <a:t> </a:t>
            </a:r>
            <a:r>
              <a:rPr dirty="0" sz="1600" spc="-15" b="1">
                <a:latin typeface="Calibri"/>
                <a:cs typeface="Calibri"/>
              </a:rPr>
              <a:t>Людмила</a:t>
            </a:r>
            <a:r>
              <a:rPr dirty="0" sz="1600" spc="-5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Николаевна</a:t>
            </a:r>
            <a:r>
              <a:rPr dirty="0" sz="1600" spc="-1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- 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Старший</a:t>
            </a:r>
            <a:r>
              <a:rPr dirty="0" sz="1600" spc="-15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воспитатель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Calibri"/>
              <a:cs typeface="Calibri"/>
            </a:endParaRPr>
          </a:p>
          <a:p>
            <a:pPr marL="835660">
              <a:lnSpc>
                <a:spcPct val="100000"/>
              </a:lnSpc>
            </a:pPr>
            <a:r>
              <a:rPr dirty="0" sz="1600" spc="-10" b="1">
                <a:latin typeface="Calibri"/>
                <a:cs typeface="Calibri"/>
              </a:rPr>
              <a:t>22.09.2022г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72300" y="6231635"/>
            <a:ext cx="1245107" cy="429768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671827" y="2063495"/>
            <a:ext cx="6212205" cy="2319655"/>
            <a:chOff x="1671827" y="2063495"/>
            <a:chExt cx="6212205" cy="2319655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71827" y="2063495"/>
              <a:ext cx="6211824" cy="85648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85187" y="2551175"/>
              <a:ext cx="5788152" cy="85648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08859" y="3038855"/>
              <a:ext cx="4940808" cy="85648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05355" y="3526535"/>
              <a:ext cx="6149340" cy="856488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ctr" marL="335280" marR="5080">
              <a:lnSpc>
                <a:spcPct val="100000"/>
              </a:lnSpc>
              <a:spcBef>
                <a:spcPts val="105"/>
              </a:spcBef>
            </a:pPr>
            <a:r>
              <a:rPr dirty="0" spc="-10"/>
              <a:t>«Моделирование</a:t>
            </a:r>
            <a:r>
              <a:rPr dirty="0" spc="-75"/>
              <a:t> </a:t>
            </a:r>
            <a:r>
              <a:rPr dirty="0" spc="-5"/>
              <a:t>«говорящей» </a:t>
            </a:r>
            <a:r>
              <a:rPr dirty="0" spc="-705"/>
              <a:t> </a:t>
            </a:r>
            <a:r>
              <a:rPr dirty="0" spc="-15"/>
              <a:t>среды</a:t>
            </a:r>
            <a:r>
              <a:rPr dirty="0" spc="-5"/>
              <a:t> </a:t>
            </a:r>
            <a:r>
              <a:rPr dirty="0"/>
              <a:t>в</a:t>
            </a:r>
            <a:r>
              <a:rPr dirty="0" spc="-20"/>
              <a:t> </a:t>
            </a:r>
            <a:r>
              <a:rPr dirty="0" spc="-35"/>
              <a:t>ДОУ </a:t>
            </a:r>
            <a:r>
              <a:rPr dirty="0" spc="-15"/>
              <a:t>как</a:t>
            </a:r>
            <a:r>
              <a:rPr dirty="0" spc="-5"/>
              <a:t> </a:t>
            </a:r>
            <a:r>
              <a:rPr dirty="0" spc="-10"/>
              <a:t>условие</a:t>
            </a:r>
            <a:r>
              <a:rPr dirty="0" spc="-5"/>
              <a:t> для</a:t>
            </a:r>
          </a:p>
          <a:p>
            <a:pPr algn="ctr" marL="368935" marR="40640" indent="3810">
              <a:lnSpc>
                <a:spcPct val="100000"/>
              </a:lnSpc>
            </a:pPr>
            <a:r>
              <a:rPr dirty="0"/>
              <a:t>раскрытия </a:t>
            </a:r>
            <a:r>
              <a:rPr dirty="0" spc="-5"/>
              <a:t>потенциала </a:t>
            </a:r>
            <a:r>
              <a:rPr dirty="0"/>
              <a:t>в </a:t>
            </a:r>
            <a:r>
              <a:rPr dirty="0" spc="5"/>
              <a:t> </a:t>
            </a:r>
            <a:r>
              <a:rPr dirty="0" spc="-10"/>
              <a:t>самостоятельной деятельности </a:t>
            </a:r>
            <a:r>
              <a:rPr dirty="0" spc="-710"/>
              <a:t> </a:t>
            </a:r>
            <a:r>
              <a:rPr dirty="0" spc="-15"/>
              <a:t>дошкольников.</a:t>
            </a:r>
          </a:p>
        </p:txBody>
      </p: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110483" y="4014215"/>
            <a:ext cx="3244596" cy="8564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0171" y="183769"/>
            <a:ext cx="2641473" cy="338924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6388" y="0"/>
            <a:ext cx="9016365" cy="6597650"/>
            <a:chOff x="56388" y="0"/>
            <a:chExt cx="9016365" cy="659765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388" y="0"/>
              <a:ext cx="3083052" cy="38526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1523" y="133477"/>
              <a:ext cx="2494280" cy="332613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0004" y="0"/>
              <a:ext cx="2779775" cy="38694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75838" y="116586"/>
              <a:ext cx="2191385" cy="335991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75759" y="3806952"/>
              <a:ext cx="4896612" cy="267614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71593" y="4002379"/>
              <a:ext cx="4307967" cy="208826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4153" y="3728427"/>
              <a:ext cx="2301748" cy="286893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05678" y="295529"/>
            <a:ext cx="2401443" cy="295236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9165" y="116586"/>
            <a:ext cx="5327523" cy="421335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69051" y="3609594"/>
            <a:ext cx="2362073" cy="288036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146047" y="4241290"/>
            <a:ext cx="3819525" cy="2616835"/>
            <a:chOff x="1146047" y="4241290"/>
            <a:chExt cx="3819525" cy="2616835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6047" y="4241290"/>
              <a:ext cx="3819144" cy="261670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40865" y="4437113"/>
              <a:ext cx="3231134" cy="22269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9478" y="711720"/>
            <a:ext cx="2678811" cy="518452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5838" y="548640"/>
            <a:ext cx="1944242" cy="242341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02000" y="3455949"/>
            <a:ext cx="1944243" cy="243344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24144" y="514565"/>
            <a:ext cx="3168396" cy="557872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4" y="260731"/>
            <a:ext cx="3672459" cy="511251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26204" y="116712"/>
            <a:ext cx="4858893" cy="301523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04053" y="3285532"/>
            <a:ext cx="2614295" cy="348551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0403" y="260604"/>
            <a:ext cx="4269613" cy="338442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18505" y="44576"/>
            <a:ext cx="2880359" cy="36004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2581" y="3789006"/>
            <a:ext cx="3528441" cy="25923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80126" y="3789045"/>
            <a:ext cx="2357120" cy="26536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6001" y="404622"/>
            <a:ext cx="2880360" cy="352844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5838" y="197485"/>
            <a:ext cx="5687314" cy="394271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42007" y="4294560"/>
            <a:ext cx="1884933" cy="244830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76063" y="4372355"/>
            <a:ext cx="1944242" cy="23012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08342" y="3789056"/>
            <a:ext cx="1223022" cy="296367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20636" y="44576"/>
            <a:ext cx="2343150" cy="36004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63873" y="108457"/>
            <a:ext cx="2448305" cy="364845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2673" y="136017"/>
            <a:ext cx="2485517" cy="25717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9546" y="2996996"/>
            <a:ext cx="2664333" cy="356184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388" y="1146047"/>
            <a:ext cx="3188335" cy="4055745"/>
            <a:chOff x="56388" y="1146047"/>
            <a:chExt cx="3188335" cy="40557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388" y="1146047"/>
              <a:ext cx="3188208" cy="405536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523" y="1340738"/>
              <a:ext cx="2600833" cy="3467735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687323" y="99060"/>
            <a:ext cx="8121650" cy="1234440"/>
            <a:chOff x="687323" y="99060"/>
            <a:chExt cx="8121650" cy="123444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323" y="99060"/>
              <a:ext cx="8121396" cy="8077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83991" y="525779"/>
              <a:ext cx="3436620" cy="80772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2571115" marR="5080" indent="-2297430">
              <a:lnSpc>
                <a:spcPct val="100000"/>
              </a:lnSpc>
              <a:spcBef>
                <a:spcPts val="95"/>
              </a:spcBef>
            </a:pPr>
            <a:r>
              <a:rPr dirty="0" spc="-25"/>
              <a:t>ПЛАНИРОВАНИЕ</a:t>
            </a:r>
            <a:r>
              <a:rPr dirty="0" spc="10"/>
              <a:t> </a:t>
            </a:r>
            <a:r>
              <a:rPr dirty="0" spc="-10"/>
              <a:t>ДЕЯТЕЛЬНОСТИ</a:t>
            </a:r>
            <a:r>
              <a:rPr dirty="0" spc="20"/>
              <a:t> </a:t>
            </a:r>
            <a:r>
              <a:rPr dirty="0" spc="-10"/>
              <a:t>ДЕТЕЙ </a:t>
            </a:r>
            <a:r>
              <a:rPr dirty="0" spc="-685"/>
              <a:t> </a:t>
            </a:r>
            <a:r>
              <a:rPr dirty="0" spc="-5"/>
              <a:t>В</a:t>
            </a:r>
            <a:r>
              <a:rPr dirty="0" spc="-10"/>
              <a:t> </a:t>
            </a:r>
            <a:r>
              <a:rPr dirty="0" spc="-5"/>
              <a:t>ТЕЧЕНИЕ</a:t>
            </a:r>
            <a:r>
              <a:rPr dirty="0" spc="-15"/>
              <a:t> </a:t>
            </a:r>
            <a:r>
              <a:rPr dirty="0" spc="-5"/>
              <a:t>ДНЯ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2865120" y="984503"/>
            <a:ext cx="6278880" cy="5669280"/>
            <a:chOff x="2865120" y="984503"/>
            <a:chExt cx="6278880" cy="566928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65120" y="2513075"/>
              <a:ext cx="3250692" cy="414070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59811" y="2708871"/>
              <a:ext cx="2663570" cy="355142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35752" y="984503"/>
              <a:ext cx="3508248" cy="389229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30570" y="1179321"/>
              <a:ext cx="2987548" cy="33053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4520" y="62484"/>
            <a:ext cx="7146290" cy="5181600"/>
            <a:chOff x="1874520" y="62484"/>
            <a:chExt cx="7146290" cy="5181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20585" y="485013"/>
              <a:ext cx="1800225" cy="475894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74520" y="62484"/>
              <a:ext cx="5440680" cy="103022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71445" y="193675"/>
            <a:ext cx="485203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/>
              <a:t>ПРОЕКТЫ</a:t>
            </a:r>
            <a:r>
              <a:rPr dirty="0" sz="3600" spc="-25"/>
              <a:t> </a:t>
            </a:r>
            <a:r>
              <a:rPr dirty="0" sz="3600"/>
              <a:t>В</a:t>
            </a:r>
            <a:r>
              <a:rPr dirty="0" sz="3600" spc="-40"/>
              <a:t> </a:t>
            </a:r>
            <a:r>
              <a:rPr dirty="0" sz="3600" spc="-15"/>
              <a:t>ГРУППЕ</a:t>
            </a:r>
            <a:endParaRPr sz="3600"/>
          </a:p>
        </p:txBody>
      </p:sp>
      <p:grpSp>
        <p:nvGrpSpPr>
          <p:cNvPr id="6" name="object 6"/>
          <p:cNvGrpSpPr/>
          <p:nvPr/>
        </p:nvGrpSpPr>
        <p:grpSpPr>
          <a:xfrm>
            <a:off x="107504" y="1059052"/>
            <a:ext cx="6929755" cy="4530725"/>
            <a:chOff x="107504" y="1059052"/>
            <a:chExt cx="6929755" cy="453072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31820" y="1059052"/>
              <a:ext cx="3904869" cy="19922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95929" y="3212947"/>
              <a:ext cx="3176778" cy="237629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504" y="1344421"/>
              <a:ext cx="2885821" cy="416928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388" y="182879"/>
            <a:ext cx="4909185" cy="3159760"/>
            <a:chOff x="56388" y="182879"/>
            <a:chExt cx="4909185" cy="31597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388" y="182879"/>
              <a:ext cx="2388108" cy="30632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523" y="378713"/>
              <a:ext cx="1800225" cy="247421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2115" y="190499"/>
              <a:ext cx="2513076" cy="31516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7949" y="385063"/>
              <a:ext cx="1924050" cy="2564765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241035" y="373379"/>
            <a:ext cx="3378835" cy="2682240"/>
            <a:chOff x="5241035" y="373379"/>
            <a:chExt cx="3378835" cy="268224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41035" y="373379"/>
              <a:ext cx="3378708" cy="268224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36107" y="569340"/>
              <a:ext cx="2790824" cy="2092960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362711" y="3206495"/>
            <a:ext cx="3670300" cy="3469004"/>
            <a:chOff x="362711" y="3206495"/>
            <a:chExt cx="3670300" cy="3469004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2711" y="3206495"/>
              <a:ext cx="3669791" cy="34686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7428" y="3401860"/>
              <a:ext cx="3082163" cy="2880360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4448555" y="3259835"/>
            <a:ext cx="4478020" cy="3371215"/>
            <a:chOff x="4448555" y="3259835"/>
            <a:chExt cx="4478020" cy="3371215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48555" y="3259835"/>
              <a:ext cx="4477511" cy="337108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44008" y="3455758"/>
              <a:ext cx="3888486" cy="278155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61"/>
            <a:ext cx="9144000" cy="6839584"/>
            <a:chOff x="0" y="6361"/>
            <a:chExt cx="9144000" cy="68395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1272" y="205740"/>
              <a:ext cx="4689348" cy="360883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39840" y="280416"/>
              <a:ext cx="1959864" cy="21015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05300" y="3145536"/>
              <a:ext cx="4765548" cy="283616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99990" y="3341344"/>
              <a:ext cx="4177791" cy="22479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37" y="548640"/>
            <a:ext cx="1847850" cy="24638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59810" y="980694"/>
            <a:ext cx="1692910" cy="225742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85154" y="1052702"/>
            <a:ext cx="2197100" cy="164782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7537" y="4284217"/>
            <a:ext cx="1143000" cy="152336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92090" y="3569715"/>
            <a:ext cx="2209800" cy="294576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988311" y="3569715"/>
            <a:ext cx="2143125" cy="285686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6153" y="596645"/>
            <a:ext cx="2884043" cy="20764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555" y="404622"/>
            <a:ext cx="2158746" cy="25923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87801" y="463295"/>
            <a:ext cx="2520950" cy="234315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9280" y="3316820"/>
            <a:ext cx="3759073" cy="29204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20080" y="3316757"/>
            <a:ext cx="2451988" cy="30327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4144" y="280034"/>
            <a:ext cx="2232279" cy="302437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64098" y="3573017"/>
            <a:ext cx="2952369" cy="252552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9591" y="404622"/>
            <a:ext cx="3641598" cy="25923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7582" y="3539591"/>
            <a:ext cx="3641598" cy="259232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46" y="288163"/>
            <a:ext cx="2448306" cy="360044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00215" y="548640"/>
            <a:ext cx="2437130" cy="367245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81476" y="2052358"/>
            <a:ext cx="2781173" cy="367245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8891" y="260731"/>
            <a:ext cx="3744467" cy="286029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60035" y="260604"/>
            <a:ext cx="3744467" cy="288036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75613" y="3491090"/>
            <a:ext cx="2271394" cy="288429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60035" y="3428974"/>
            <a:ext cx="2232279" cy="300850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8392" y="137160"/>
            <a:ext cx="8693150" cy="6720840"/>
            <a:chOff x="88392" y="137160"/>
            <a:chExt cx="8693150" cy="67208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0832" y="137160"/>
              <a:ext cx="3395472" cy="40446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5573" y="332613"/>
              <a:ext cx="2808351" cy="34564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44112" y="281939"/>
              <a:ext cx="4837176" cy="37566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39945" y="476630"/>
              <a:ext cx="4248531" cy="31683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392" y="3809998"/>
              <a:ext cx="5420868" cy="30480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3413" y="4005021"/>
              <a:ext cx="4832731" cy="271767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94120" y="3975493"/>
              <a:ext cx="2527427" cy="26818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5672" y="161544"/>
            <a:ext cx="7577328" cy="653491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92" y="12735"/>
            <a:ext cx="9138107" cy="68452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04619" y="225297"/>
            <a:ext cx="640651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solidFill>
                  <a:srgbClr val="C00000"/>
                </a:solidFill>
                <a:latin typeface="Calibri"/>
                <a:cs typeface="Calibri"/>
              </a:rPr>
              <a:t>Алгоритм</a:t>
            </a:r>
            <a:r>
              <a:rPr dirty="0" sz="2400" spc="-5">
                <a:solidFill>
                  <a:srgbClr val="C00000"/>
                </a:solidFill>
                <a:latin typeface="Calibri"/>
                <a:cs typeface="Calibri"/>
              </a:rPr>
              <a:t> проектирования</a:t>
            </a:r>
            <a:r>
              <a:rPr dirty="0" sz="2400" spc="1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C00000"/>
                </a:solidFill>
                <a:latin typeface="Calibri"/>
                <a:cs typeface="Calibri"/>
              </a:rPr>
              <a:t>развивающей</a:t>
            </a:r>
            <a:r>
              <a:rPr dirty="0" sz="2400" spc="2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400" spc="-15">
                <a:solidFill>
                  <a:srgbClr val="C00000"/>
                </a:solidFill>
                <a:latin typeface="Calibri"/>
                <a:cs typeface="Calibri"/>
              </a:rPr>
              <a:t>среды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63295" y="833627"/>
            <a:ext cx="8223884" cy="5433060"/>
            <a:chOff x="463295" y="833627"/>
            <a:chExt cx="8223884" cy="54330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3295" y="5824727"/>
              <a:ext cx="8223504" cy="4419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3295" y="5163312"/>
              <a:ext cx="8223504" cy="6751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3295" y="4501895"/>
              <a:ext cx="8223504" cy="67665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3295" y="3619500"/>
              <a:ext cx="8223504" cy="8976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3295" y="2958083"/>
              <a:ext cx="8223504" cy="6751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3295" y="2296667"/>
              <a:ext cx="8223504" cy="6751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3295" y="1496568"/>
              <a:ext cx="8223504" cy="81381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3295" y="833627"/>
              <a:ext cx="8223504" cy="676656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71524" y="823340"/>
            <a:ext cx="7409180" cy="53587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FFFFFF"/>
                </a:solidFill>
                <a:latin typeface="Calibri"/>
                <a:cs typeface="Calibri"/>
              </a:rPr>
              <a:t>Цель,</a:t>
            </a:r>
            <a:r>
              <a:rPr dirty="0" sz="24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задачи</a:t>
            </a:r>
            <a:endParaRPr sz="2400">
              <a:latin typeface="Calibri"/>
              <a:cs typeface="Calibri"/>
            </a:endParaRPr>
          </a:p>
          <a:p>
            <a:pPr algn="ctr" marL="45720" marR="42545">
              <a:lnSpc>
                <a:spcPts val="2210"/>
              </a:lnSpc>
              <a:spcBef>
                <a:spcPts val="2110"/>
              </a:spcBef>
            </a:pPr>
            <a:r>
              <a:rPr dirty="0" sz="2000" spc="-15" b="1">
                <a:solidFill>
                  <a:srgbClr val="FFFFFF"/>
                </a:solidFill>
                <a:latin typeface="Calibri"/>
                <a:cs typeface="Calibri"/>
              </a:rPr>
              <a:t>Подбор 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учебно-методических пособий,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игр, игровых 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материалов, </a:t>
            </a:r>
            <a:r>
              <a:rPr dirty="0" sz="2000" spc="-4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спец.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 оборудования</a:t>
            </a:r>
            <a:endParaRPr sz="2000">
              <a:latin typeface="Calibri"/>
              <a:cs typeface="Calibri"/>
            </a:endParaRPr>
          </a:p>
          <a:p>
            <a:pPr algn="ctr" marL="779145" marR="773430">
              <a:lnSpc>
                <a:spcPts val="5210"/>
              </a:lnSpc>
              <a:spcBef>
                <a:spcPts val="225"/>
              </a:spcBef>
            </a:pP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Составить перечень 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дополнительного оборудования </a:t>
            </a:r>
            <a:r>
              <a:rPr dirty="0" sz="2000" spc="-4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Провести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ревизию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имеющегося</a:t>
            </a:r>
            <a:r>
              <a:rPr dirty="0" sz="20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оборудования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Определить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пространственное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размещение,</a:t>
            </a:r>
            <a:r>
              <a:rPr dirty="0" sz="20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составить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план-схему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545"/>
              </a:spcBef>
            </a:pP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Разместить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мебель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по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плану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3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Изучить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интересы</a:t>
            </a:r>
            <a:r>
              <a:rPr dirty="0" sz="20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dirty="0" sz="2000" spc="-5" b="1">
                <a:solidFill>
                  <a:srgbClr val="FFFFFF"/>
                </a:solidFill>
                <a:latin typeface="Calibri"/>
                <a:cs typeface="Calibri"/>
              </a:rPr>
              <a:t> предпочтения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детей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3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2000" spc="-15" b="1">
                <a:solidFill>
                  <a:srgbClr val="FFFFFF"/>
                </a:solidFill>
                <a:latin typeface="Calibri"/>
                <a:cs typeface="Calibri"/>
              </a:rPr>
              <a:t>Продумать 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последовательность</a:t>
            </a:r>
            <a:r>
              <a:rPr dirty="0" sz="2000" spc="-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внесения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изменений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4227" y="184404"/>
              <a:ext cx="445007" cy="5364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61388" y="184404"/>
              <a:ext cx="2456688" cy="5364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10228" y="184404"/>
              <a:ext cx="4541520" cy="5364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33727" y="489204"/>
              <a:ext cx="7011924" cy="5364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0996" y="794004"/>
              <a:ext cx="6195059" cy="53644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252829" y="232028"/>
            <a:ext cx="7202805" cy="94106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535305" marR="5080" indent="190500">
              <a:lnSpc>
                <a:spcPct val="100000"/>
              </a:lnSpc>
              <a:spcBef>
                <a:spcPts val="100"/>
              </a:spcBef>
            </a:pPr>
            <a:r>
              <a:rPr dirty="0" sz="2000" spc="-20" b="1">
                <a:solidFill>
                  <a:srgbClr val="00AFEF"/>
                </a:solidFill>
                <a:latin typeface="Calibri"/>
                <a:cs typeface="Calibri"/>
              </a:rPr>
              <a:t>«Говорящая</a:t>
            </a:r>
            <a:r>
              <a:rPr dirty="0" sz="2000" spc="-15" b="1">
                <a:solidFill>
                  <a:srgbClr val="00AFEF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00AFEF"/>
                </a:solidFill>
                <a:latin typeface="Calibri"/>
                <a:cs typeface="Calibri"/>
              </a:rPr>
              <a:t>среда» </a:t>
            </a:r>
            <a:r>
              <a:rPr dirty="0" sz="2000" spc="-5" b="1">
                <a:solidFill>
                  <a:srgbClr val="6F2F9F"/>
                </a:solidFill>
                <a:latin typeface="Calibri"/>
                <a:cs typeface="Calibri"/>
              </a:rPr>
              <a:t>дает возможность </a:t>
            </a:r>
            <a:r>
              <a:rPr dirty="0" sz="2000" b="1">
                <a:solidFill>
                  <a:srgbClr val="6F2F9F"/>
                </a:solidFill>
                <a:latin typeface="Calibri"/>
                <a:cs typeface="Calibri"/>
              </a:rPr>
              <a:t>ребёнку </a:t>
            </a:r>
            <a:r>
              <a:rPr dirty="0" sz="2000" spc="-5" b="1">
                <a:solidFill>
                  <a:srgbClr val="6F2F9F"/>
                </a:solidFill>
                <a:latin typeface="Calibri"/>
                <a:cs typeface="Calibri"/>
              </a:rPr>
              <a:t>ощутить </a:t>
            </a:r>
            <a:r>
              <a:rPr dirty="0" sz="2000" b="1">
                <a:solidFill>
                  <a:srgbClr val="6F2F9F"/>
                </a:solidFill>
                <a:latin typeface="Calibri"/>
                <a:cs typeface="Calibri"/>
              </a:rPr>
              <a:t>и </a:t>
            </a:r>
            <a:r>
              <a:rPr dirty="0" sz="2000" spc="-440" b="1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6F2F9F"/>
                </a:solidFill>
                <a:latin typeface="Calibri"/>
                <a:cs typeface="Calibri"/>
              </a:rPr>
              <a:t>увидеть</a:t>
            </a:r>
            <a:r>
              <a:rPr dirty="0" sz="2000" spc="-35" b="1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6F2F9F"/>
                </a:solidFill>
                <a:latin typeface="Calibri"/>
                <a:cs typeface="Calibri"/>
              </a:rPr>
              <a:t>себя</a:t>
            </a:r>
            <a:r>
              <a:rPr dirty="0" sz="2000" b="1">
                <a:solidFill>
                  <a:srgbClr val="6F2F9F"/>
                </a:solidFill>
                <a:latin typeface="Calibri"/>
                <a:cs typeface="Calibri"/>
              </a:rPr>
              <a:t> в</a:t>
            </a:r>
            <a:r>
              <a:rPr dirty="0" sz="2000" spc="-15" b="1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6F2F9F"/>
                </a:solidFill>
                <a:latin typeface="Calibri"/>
                <a:cs typeface="Calibri"/>
              </a:rPr>
              <a:t>«своем»</a:t>
            </a:r>
            <a:r>
              <a:rPr dirty="0" sz="2000" spc="-20" b="1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6F2F9F"/>
                </a:solidFill>
                <a:latin typeface="Calibri"/>
                <a:cs typeface="Calibri"/>
              </a:rPr>
              <a:t>пространстве,</a:t>
            </a:r>
            <a:r>
              <a:rPr dirty="0" sz="2000" spc="-50" b="1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6F2F9F"/>
                </a:solidFill>
                <a:latin typeface="Calibri"/>
                <a:cs typeface="Calibri"/>
              </a:rPr>
              <a:t>проявить</a:t>
            </a:r>
            <a:r>
              <a:rPr dirty="0" sz="2000" spc="-25" b="1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6F2F9F"/>
                </a:solidFill>
                <a:latin typeface="Calibri"/>
                <a:cs typeface="Calibri"/>
              </a:rPr>
              <a:t>активность,</a:t>
            </a:r>
            <a:endParaRPr sz="20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6F2F9F"/>
                </a:solidFill>
                <a:latin typeface="Calibri"/>
                <a:cs typeface="Calibri"/>
              </a:rPr>
              <a:t>инициативность,</a:t>
            </a:r>
            <a:r>
              <a:rPr dirty="0" sz="2000" spc="-40" b="1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6F2F9F"/>
                </a:solidFill>
                <a:latin typeface="Calibri"/>
                <a:cs typeface="Calibri"/>
              </a:rPr>
              <a:t>автономность,</a:t>
            </a:r>
            <a:r>
              <a:rPr dirty="0" sz="2000" spc="-35" b="1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6F2F9F"/>
                </a:solidFill>
                <a:latin typeface="Calibri"/>
                <a:cs typeface="Calibri"/>
              </a:rPr>
              <a:t>понять</a:t>
            </a:r>
            <a:r>
              <a:rPr dirty="0" sz="2000" spc="-15" b="1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6F2F9F"/>
                </a:solidFill>
                <a:latin typeface="Calibri"/>
                <a:cs typeface="Calibri"/>
              </a:rPr>
              <a:t>собственную</a:t>
            </a:r>
            <a:r>
              <a:rPr dirty="0" sz="2000" spc="-30" b="1">
                <a:solidFill>
                  <a:srgbClr val="6F2F9F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6F2F9F"/>
                </a:solidFill>
                <a:latin typeface="Calibri"/>
                <a:cs typeface="Calibri"/>
              </a:rPr>
              <a:t>значимость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116372" y="794004"/>
            <a:ext cx="7477759" cy="6064250"/>
            <a:chOff x="1116372" y="794004"/>
            <a:chExt cx="7477759" cy="6064250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98207" y="794004"/>
              <a:ext cx="1595627" cy="53644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092445" y="4832604"/>
              <a:ext cx="1640205" cy="1304290"/>
            </a:xfrm>
            <a:custGeom>
              <a:avLst/>
              <a:gdLst/>
              <a:ahLst/>
              <a:cxnLst/>
              <a:rect l="l" t="t" r="r" b="b"/>
              <a:pathLst>
                <a:path w="1640204" h="1304289">
                  <a:moveTo>
                    <a:pt x="1422527" y="0"/>
                  </a:moveTo>
                  <a:lnTo>
                    <a:pt x="217296" y="0"/>
                  </a:lnTo>
                  <a:lnTo>
                    <a:pt x="167471" y="5738"/>
                  </a:lnTo>
                  <a:lnTo>
                    <a:pt x="121733" y="22085"/>
                  </a:lnTo>
                  <a:lnTo>
                    <a:pt x="81386" y="47736"/>
                  </a:lnTo>
                  <a:lnTo>
                    <a:pt x="47736" y="81386"/>
                  </a:lnTo>
                  <a:lnTo>
                    <a:pt x="22085" y="121733"/>
                  </a:lnTo>
                  <a:lnTo>
                    <a:pt x="5738" y="167471"/>
                  </a:lnTo>
                  <a:lnTo>
                    <a:pt x="0" y="217297"/>
                  </a:lnTo>
                  <a:lnTo>
                    <a:pt x="0" y="1086586"/>
                  </a:lnTo>
                  <a:lnTo>
                    <a:pt x="5738" y="1136413"/>
                  </a:lnTo>
                  <a:lnTo>
                    <a:pt x="22085" y="1182155"/>
                  </a:lnTo>
                  <a:lnTo>
                    <a:pt x="47736" y="1222506"/>
                  </a:lnTo>
                  <a:lnTo>
                    <a:pt x="81386" y="1256162"/>
                  </a:lnTo>
                  <a:lnTo>
                    <a:pt x="121733" y="1281818"/>
                  </a:lnTo>
                  <a:lnTo>
                    <a:pt x="167471" y="1298168"/>
                  </a:lnTo>
                  <a:lnTo>
                    <a:pt x="217296" y="1303909"/>
                  </a:lnTo>
                  <a:lnTo>
                    <a:pt x="1422527" y="1303909"/>
                  </a:lnTo>
                  <a:lnTo>
                    <a:pt x="1472352" y="1298168"/>
                  </a:lnTo>
                  <a:lnTo>
                    <a:pt x="1518090" y="1281818"/>
                  </a:lnTo>
                  <a:lnTo>
                    <a:pt x="1558437" y="1256162"/>
                  </a:lnTo>
                  <a:lnTo>
                    <a:pt x="1592087" y="1222506"/>
                  </a:lnTo>
                  <a:lnTo>
                    <a:pt x="1617738" y="1182155"/>
                  </a:lnTo>
                  <a:lnTo>
                    <a:pt x="1634085" y="1136413"/>
                  </a:lnTo>
                  <a:lnTo>
                    <a:pt x="1639824" y="1086586"/>
                  </a:lnTo>
                  <a:lnTo>
                    <a:pt x="1639824" y="217297"/>
                  </a:lnTo>
                  <a:lnTo>
                    <a:pt x="1634085" y="167471"/>
                  </a:lnTo>
                  <a:lnTo>
                    <a:pt x="1617738" y="121733"/>
                  </a:lnTo>
                  <a:lnTo>
                    <a:pt x="1592087" y="81386"/>
                  </a:lnTo>
                  <a:lnTo>
                    <a:pt x="1558437" y="47736"/>
                  </a:lnTo>
                  <a:lnTo>
                    <a:pt x="1518090" y="22085"/>
                  </a:lnTo>
                  <a:lnTo>
                    <a:pt x="1472352" y="5738"/>
                  </a:lnTo>
                  <a:lnTo>
                    <a:pt x="14225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092445" y="4832604"/>
              <a:ext cx="1640205" cy="1304290"/>
            </a:xfrm>
            <a:custGeom>
              <a:avLst/>
              <a:gdLst/>
              <a:ahLst/>
              <a:cxnLst/>
              <a:rect l="l" t="t" r="r" b="b"/>
              <a:pathLst>
                <a:path w="1640204" h="1304289">
                  <a:moveTo>
                    <a:pt x="0" y="217297"/>
                  </a:moveTo>
                  <a:lnTo>
                    <a:pt x="5738" y="167471"/>
                  </a:lnTo>
                  <a:lnTo>
                    <a:pt x="22085" y="121733"/>
                  </a:lnTo>
                  <a:lnTo>
                    <a:pt x="47736" y="81386"/>
                  </a:lnTo>
                  <a:lnTo>
                    <a:pt x="81386" y="47736"/>
                  </a:lnTo>
                  <a:lnTo>
                    <a:pt x="121733" y="22085"/>
                  </a:lnTo>
                  <a:lnTo>
                    <a:pt x="167471" y="5738"/>
                  </a:lnTo>
                  <a:lnTo>
                    <a:pt x="217296" y="0"/>
                  </a:lnTo>
                  <a:lnTo>
                    <a:pt x="1422527" y="0"/>
                  </a:lnTo>
                  <a:lnTo>
                    <a:pt x="1472352" y="5738"/>
                  </a:lnTo>
                  <a:lnTo>
                    <a:pt x="1518090" y="22085"/>
                  </a:lnTo>
                  <a:lnTo>
                    <a:pt x="1558437" y="47736"/>
                  </a:lnTo>
                  <a:lnTo>
                    <a:pt x="1592087" y="81386"/>
                  </a:lnTo>
                  <a:lnTo>
                    <a:pt x="1617738" y="121733"/>
                  </a:lnTo>
                  <a:lnTo>
                    <a:pt x="1634085" y="167471"/>
                  </a:lnTo>
                  <a:lnTo>
                    <a:pt x="1639824" y="217297"/>
                  </a:lnTo>
                  <a:lnTo>
                    <a:pt x="1639824" y="1086586"/>
                  </a:lnTo>
                  <a:lnTo>
                    <a:pt x="1634085" y="1136413"/>
                  </a:lnTo>
                  <a:lnTo>
                    <a:pt x="1617738" y="1182155"/>
                  </a:lnTo>
                  <a:lnTo>
                    <a:pt x="1592087" y="1222506"/>
                  </a:lnTo>
                  <a:lnTo>
                    <a:pt x="1558437" y="1256162"/>
                  </a:lnTo>
                  <a:lnTo>
                    <a:pt x="1518090" y="1281818"/>
                  </a:lnTo>
                  <a:lnTo>
                    <a:pt x="1472352" y="1298168"/>
                  </a:lnTo>
                  <a:lnTo>
                    <a:pt x="1422527" y="1303909"/>
                  </a:lnTo>
                  <a:lnTo>
                    <a:pt x="217296" y="1303909"/>
                  </a:lnTo>
                  <a:lnTo>
                    <a:pt x="167471" y="1298168"/>
                  </a:lnTo>
                  <a:lnTo>
                    <a:pt x="121733" y="1281818"/>
                  </a:lnTo>
                  <a:lnTo>
                    <a:pt x="81386" y="1256162"/>
                  </a:lnTo>
                  <a:lnTo>
                    <a:pt x="47736" y="1222506"/>
                  </a:lnTo>
                  <a:lnTo>
                    <a:pt x="22085" y="1182155"/>
                  </a:lnTo>
                  <a:lnTo>
                    <a:pt x="5738" y="1136413"/>
                  </a:lnTo>
                  <a:lnTo>
                    <a:pt x="0" y="1086586"/>
                  </a:lnTo>
                  <a:lnTo>
                    <a:pt x="0" y="217297"/>
                  </a:lnTo>
                  <a:close/>
                </a:path>
              </a:pathLst>
            </a:custGeom>
            <a:ln w="25400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16372" y="1179359"/>
              <a:ext cx="2859761" cy="218125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47025" y="1297144"/>
              <a:ext cx="2506182" cy="207859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27019" y="5779007"/>
              <a:ext cx="2270760" cy="107899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26740" y="5995276"/>
              <a:ext cx="1790700" cy="67972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821177" y="3428999"/>
              <a:ext cx="4479290" cy="385445"/>
            </a:xfrm>
            <a:custGeom>
              <a:avLst/>
              <a:gdLst/>
              <a:ahLst/>
              <a:cxnLst/>
              <a:rect l="l" t="t" r="r" b="b"/>
              <a:pathLst>
                <a:path w="4479290" h="385445">
                  <a:moveTo>
                    <a:pt x="4415028" y="0"/>
                  </a:moveTo>
                  <a:lnTo>
                    <a:pt x="64135" y="0"/>
                  </a:lnTo>
                  <a:lnTo>
                    <a:pt x="39165" y="5040"/>
                  </a:lnTo>
                  <a:lnTo>
                    <a:pt x="18780" y="18796"/>
                  </a:lnTo>
                  <a:lnTo>
                    <a:pt x="5038" y="39219"/>
                  </a:lnTo>
                  <a:lnTo>
                    <a:pt x="0" y="64262"/>
                  </a:lnTo>
                  <a:lnTo>
                    <a:pt x="0" y="321056"/>
                  </a:lnTo>
                  <a:lnTo>
                    <a:pt x="5038" y="346025"/>
                  </a:lnTo>
                  <a:lnTo>
                    <a:pt x="18780" y="366410"/>
                  </a:lnTo>
                  <a:lnTo>
                    <a:pt x="39165" y="380152"/>
                  </a:lnTo>
                  <a:lnTo>
                    <a:pt x="64135" y="385191"/>
                  </a:lnTo>
                  <a:lnTo>
                    <a:pt x="4415028" y="385191"/>
                  </a:lnTo>
                  <a:lnTo>
                    <a:pt x="4439997" y="380152"/>
                  </a:lnTo>
                  <a:lnTo>
                    <a:pt x="4460382" y="366410"/>
                  </a:lnTo>
                  <a:lnTo>
                    <a:pt x="4474124" y="346025"/>
                  </a:lnTo>
                  <a:lnTo>
                    <a:pt x="4479163" y="321056"/>
                  </a:lnTo>
                  <a:lnTo>
                    <a:pt x="4479163" y="64262"/>
                  </a:lnTo>
                  <a:lnTo>
                    <a:pt x="4474124" y="39219"/>
                  </a:lnTo>
                  <a:lnTo>
                    <a:pt x="4460382" y="18796"/>
                  </a:lnTo>
                  <a:lnTo>
                    <a:pt x="4439997" y="5040"/>
                  </a:lnTo>
                  <a:lnTo>
                    <a:pt x="44150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2821177" y="3428999"/>
              <a:ext cx="4479290" cy="385445"/>
            </a:xfrm>
            <a:custGeom>
              <a:avLst/>
              <a:gdLst/>
              <a:ahLst/>
              <a:cxnLst/>
              <a:rect l="l" t="t" r="r" b="b"/>
              <a:pathLst>
                <a:path w="4479290" h="385445">
                  <a:moveTo>
                    <a:pt x="0" y="64262"/>
                  </a:moveTo>
                  <a:lnTo>
                    <a:pt x="5038" y="39219"/>
                  </a:lnTo>
                  <a:lnTo>
                    <a:pt x="18780" y="18796"/>
                  </a:lnTo>
                  <a:lnTo>
                    <a:pt x="39165" y="5040"/>
                  </a:lnTo>
                  <a:lnTo>
                    <a:pt x="64135" y="0"/>
                  </a:lnTo>
                  <a:lnTo>
                    <a:pt x="4415028" y="0"/>
                  </a:lnTo>
                  <a:lnTo>
                    <a:pt x="4439997" y="5040"/>
                  </a:lnTo>
                  <a:lnTo>
                    <a:pt x="4460382" y="18796"/>
                  </a:lnTo>
                  <a:lnTo>
                    <a:pt x="4474124" y="39219"/>
                  </a:lnTo>
                  <a:lnTo>
                    <a:pt x="4479163" y="64262"/>
                  </a:lnTo>
                  <a:lnTo>
                    <a:pt x="4479163" y="321056"/>
                  </a:lnTo>
                  <a:lnTo>
                    <a:pt x="4474124" y="346025"/>
                  </a:lnTo>
                  <a:lnTo>
                    <a:pt x="4460382" y="366410"/>
                  </a:lnTo>
                  <a:lnTo>
                    <a:pt x="4439997" y="380152"/>
                  </a:lnTo>
                  <a:lnTo>
                    <a:pt x="4415028" y="385191"/>
                  </a:lnTo>
                  <a:lnTo>
                    <a:pt x="64135" y="385191"/>
                  </a:lnTo>
                  <a:lnTo>
                    <a:pt x="39165" y="380152"/>
                  </a:lnTo>
                  <a:lnTo>
                    <a:pt x="18780" y="366410"/>
                  </a:lnTo>
                  <a:lnTo>
                    <a:pt x="5038" y="346025"/>
                  </a:lnTo>
                  <a:lnTo>
                    <a:pt x="0" y="321056"/>
                  </a:lnTo>
                  <a:lnTo>
                    <a:pt x="0" y="64262"/>
                  </a:lnTo>
                  <a:close/>
                </a:path>
              </a:pathLst>
            </a:custGeom>
            <a:ln w="25400">
              <a:solidFill>
                <a:srgbClr val="8063A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2964942" y="3440684"/>
            <a:ext cx="423926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C00000"/>
                </a:solidFill>
                <a:latin typeface="Calibri"/>
                <a:cs typeface="Calibri"/>
              </a:rPr>
              <a:t>Мы</a:t>
            </a:r>
            <a:r>
              <a:rPr dirty="0" sz="2000" spc="-10" b="1">
                <a:solidFill>
                  <a:srgbClr val="C00000"/>
                </a:solidFill>
                <a:latin typeface="Calibri"/>
                <a:cs typeface="Calibri"/>
              </a:rPr>
              <a:t> гордимся</a:t>
            </a:r>
            <a:r>
              <a:rPr dirty="0" sz="2000" spc="-2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C00000"/>
                </a:solidFill>
                <a:latin typeface="Calibri"/>
                <a:cs typeface="Calibri"/>
              </a:rPr>
              <a:t>твоими</a:t>
            </a:r>
            <a:r>
              <a:rPr dirty="0" sz="2000" spc="-2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C00000"/>
                </a:solidFill>
                <a:latin typeface="Calibri"/>
                <a:cs typeface="Calibri"/>
              </a:rPr>
              <a:t>достижениями!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938272" y="1663573"/>
            <a:ext cx="6049010" cy="5158105"/>
            <a:chOff x="2938272" y="1663573"/>
            <a:chExt cx="6049010" cy="5158105"/>
          </a:xfrm>
        </p:grpSpPr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38272" y="4291583"/>
              <a:ext cx="2174748" cy="108203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06115" y="4503801"/>
              <a:ext cx="1733296" cy="72009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11695" y="4229100"/>
              <a:ext cx="2275331" cy="120700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100950" y="4453255"/>
              <a:ext cx="1704848" cy="73456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139946" y="1676273"/>
              <a:ext cx="1582420" cy="1464945"/>
            </a:xfrm>
            <a:custGeom>
              <a:avLst/>
              <a:gdLst/>
              <a:ahLst/>
              <a:cxnLst/>
              <a:rect l="l" t="t" r="r" b="b"/>
              <a:pathLst>
                <a:path w="1582420" h="1464945">
                  <a:moveTo>
                    <a:pt x="1337944" y="0"/>
                  </a:moveTo>
                  <a:lnTo>
                    <a:pt x="244093" y="0"/>
                  </a:lnTo>
                  <a:lnTo>
                    <a:pt x="194918" y="4961"/>
                  </a:lnTo>
                  <a:lnTo>
                    <a:pt x="149107" y="19192"/>
                  </a:lnTo>
                  <a:lnTo>
                    <a:pt x="107646" y="41710"/>
                  </a:lnTo>
                  <a:lnTo>
                    <a:pt x="71516" y="71532"/>
                  </a:lnTo>
                  <a:lnTo>
                    <a:pt x="41703" y="107677"/>
                  </a:lnTo>
                  <a:lnTo>
                    <a:pt x="19190" y="149161"/>
                  </a:lnTo>
                  <a:lnTo>
                    <a:pt x="4961" y="195003"/>
                  </a:lnTo>
                  <a:lnTo>
                    <a:pt x="0" y="244221"/>
                  </a:lnTo>
                  <a:lnTo>
                    <a:pt x="0" y="1220597"/>
                  </a:lnTo>
                  <a:lnTo>
                    <a:pt x="4961" y="1269772"/>
                  </a:lnTo>
                  <a:lnTo>
                    <a:pt x="19190" y="1315583"/>
                  </a:lnTo>
                  <a:lnTo>
                    <a:pt x="41703" y="1357044"/>
                  </a:lnTo>
                  <a:lnTo>
                    <a:pt x="71516" y="1393174"/>
                  </a:lnTo>
                  <a:lnTo>
                    <a:pt x="107646" y="1422987"/>
                  </a:lnTo>
                  <a:lnTo>
                    <a:pt x="149107" y="1445500"/>
                  </a:lnTo>
                  <a:lnTo>
                    <a:pt x="194918" y="1459729"/>
                  </a:lnTo>
                  <a:lnTo>
                    <a:pt x="244093" y="1464690"/>
                  </a:lnTo>
                  <a:lnTo>
                    <a:pt x="1337944" y="1464690"/>
                  </a:lnTo>
                  <a:lnTo>
                    <a:pt x="1387120" y="1459729"/>
                  </a:lnTo>
                  <a:lnTo>
                    <a:pt x="1432931" y="1445500"/>
                  </a:lnTo>
                  <a:lnTo>
                    <a:pt x="1474392" y="1422987"/>
                  </a:lnTo>
                  <a:lnTo>
                    <a:pt x="1510522" y="1393174"/>
                  </a:lnTo>
                  <a:lnTo>
                    <a:pt x="1540335" y="1357044"/>
                  </a:lnTo>
                  <a:lnTo>
                    <a:pt x="1562848" y="1315583"/>
                  </a:lnTo>
                  <a:lnTo>
                    <a:pt x="1577077" y="1269772"/>
                  </a:lnTo>
                  <a:lnTo>
                    <a:pt x="1582039" y="1220597"/>
                  </a:lnTo>
                  <a:lnTo>
                    <a:pt x="1582039" y="244221"/>
                  </a:lnTo>
                  <a:lnTo>
                    <a:pt x="1577077" y="195003"/>
                  </a:lnTo>
                  <a:lnTo>
                    <a:pt x="1562848" y="149161"/>
                  </a:lnTo>
                  <a:lnTo>
                    <a:pt x="1540335" y="107677"/>
                  </a:lnTo>
                  <a:lnTo>
                    <a:pt x="1510522" y="71532"/>
                  </a:lnTo>
                  <a:lnTo>
                    <a:pt x="1474392" y="41710"/>
                  </a:lnTo>
                  <a:lnTo>
                    <a:pt x="1432931" y="19192"/>
                  </a:lnTo>
                  <a:lnTo>
                    <a:pt x="1387120" y="4961"/>
                  </a:lnTo>
                  <a:lnTo>
                    <a:pt x="13379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4139946" y="1676273"/>
              <a:ext cx="1582420" cy="1464945"/>
            </a:xfrm>
            <a:custGeom>
              <a:avLst/>
              <a:gdLst/>
              <a:ahLst/>
              <a:cxnLst/>
              <a:rect l="l" t="t" r="r" b="b"/>
              <a:pathLst>
                <a:path w="1582420" h="1464945">
                  <a:moveTo>
                    <a:pt x="0" y="244221"/>
                  </a:moveTo>
                  <a:lnTo>
                    <a:pt x="4961" y="195003"/>
                  </a:lnTo>
                  <a:lnTo>
                    <a:pt x="19190" y="149161"/>
                  </a:lnTo>
                  <a:lnTo>
                    <a:pt x="41703" y="107677"/>
                  </a:lnTo>
                  <a:lnTo>
                    <a:pt x="71516" y="71532"/>
                  </a:lnTo>
                  <a:lnTo>
                    <a:pt x="107646" y="41710"/>
                  </a:lnTo>
                  <a:lnTo>
                    <a:pt x="149107" y="19192"/>
                  </a:lnTo>
                  <a:lnTo>
                    <a:pt x="194918" y="4961"/>
                  </a:lnTo>
                  <a:lnTo>
                    <a:pt x="244093" y="0"/>
                  </a:lnTo>
                  <a:lnTo>
                    <a:pt x="1337944" y="0"/>
                  </a:lnTo>
                  <a:lnTo>
                    <a:pt x="1387120" y="4961"/>
                  </a:lnTo>
                  <a:lnTo>
                    <a:pt x="1432931" y="19192"/>
                  </a:lnTo>
                  <a:lnTo>
                    <a:pt x="1474392" y="41710"/>
                  </a:lnTo>
                  <a:lnTo>
                    <a:pt x="1510522" y="71532"/>
                  </a:lnTo>
                  <a:lnTo>
                    <a:pt x="1540335" y="107677"/>
                  </a:lnTo>
                  <a:lnTo>
                    <a:pt x="1562848" y="149161"/>
                  </a:lnTo>
                  <a:lnTo>
                    <a:pt x="1577077" y="195003"/>
                  </a:lnTo>
                  <a:lnTo>
                    <a:pt x="1582039" y="244221"/>
                  </a:lnTo>
                  <a:lnTo>
                    <a:pt x="1582039" y="1220597"/>
                  </a:lnTo>
                  <a:lnTo>
                    <a:pt x="1577077" y="1269772"/>
                  </a:lnTo>
                  <a:lnTo>
                    <a:pt x="1562848" y="1315583"/>
                  </a:lnTo>
                  <a:lnTo>
                    <a:pt x="1540335" y="1357044"/>
                  </a:lnTo>
                  <a:lnTo>
                    <a:pt x="1510522" y="1393174"/>
                  </a:lnTo>
                  <a:lnTo>
                    <a:pt x="1474392" y="1422987"/>
                  </a:lnTo>
                  <a:lnTo>
                    <a:pt x="1432931" y="1445500"/>
                  </a:lnTo>
                  <a:lnTo>
                    <a:pt x="1387120" y="1459729"/>
                  </a:lnTo>
                  <a:lnTo>
                    <a:pt x="1337944" y="1464690"/>
                  </a:lnTo>
                  <a:lnTo>
                    <a:pt x="244093" y="1464690"/>
                  </a:lnTo>
                  <a:lnTo>
                    <a:pt x="194918" y="1459729"/>
                  </a:lnTo>
                  <a:lnTo>
                    <a:pt x="149107" y="1445500"/>
                  </a:lnTo>
                  <a:lnTo>
                    <a:pt x="107646" y="1422987"/>
                  </a:lnTo>
                  <a:lnTo>
                    <a:pt x="71516" y="1393174"/>
                  </a:lnTo>
                  <a:lnTo>
                    <a:pt x="41703" y="1357044"/>
                  </a:lnTo>
                  <a:lnTo>
                    <a:pt x="19190" y="1315583"/>
                  </a:lnTo>
                  <a:lnTo>
                    <a:pt x="4961" y="1269772"/>
                  </a:lnTo>
                  <a:lnTo>
                    <a:pt x="0" y="1220597"/>
                  </a:lnTo>
                  <a:lnTo>
                    <a:pt x="0" y="244221"/>
                  </a:lnTo>
                  <a:close/>
                </a:path>
              </a:pathLst>
            </a:custGeom>
            <a:ln w="25400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589775" y="5774434"/>
              <a:ext cx="1551431" cy="104698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896988" y="6011608"/>
              <a:ext cx="1061719" cy="65024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180713" y="1804314"/>
              <a:ext cx="1500377" cy="123301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134355" y="4675632"/>
              <a:ext cx="1808988" cy="175260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329173" y="4871415"/>
              <a:ext cx="1222044" cy="11639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523" y="188595"/>
            <a:ext cx="3888486" cy="302437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27982" y="3416439"/>
            <a:ext cx="4418075" cy="29828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000" y="222504"/>
            <a:ext cx="3986022" cy="299046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1523" y="3416477"/>
            <a:ext cx="3915791" cy="285953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32" y="332613"/>
            <a:ext cx="3860673" cy="302437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532" y="3643363"/>
            <a:ext cx="3888486" cy="290855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80126" y="3416388"/>
            <a:ext cx="2378202" cy="316839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20080" y="332613"/>
            <a:ext cx="3195447" cy="288823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61"/>
            <a:ext cx="9144000" cy="6839584"/>
            <a:chOff x="0" y="6361"/>
            <a:chExt cx="9144000" cy="68395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65166" y="3525113"/>
              <a:ext cx="3862196" cy="253657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16017" y="548640"/>
              <a:ext cx="3960495" cy="280835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541" y="478002"/>
              <a:ext cx="4068445" cy="558368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1600" y="129159"/>
            <a:ext cx="2491486" cy="333082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03671" y="3559898"/>
            <a:ext cx="2458211" cy="311238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3410" y="3678224"/>
            <a:ext cx="2338578" cy="287566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95928" y="233806"/>
            <a:ext cx="4465955" cy="324040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51961" y="3713911"/>
            <a:ext cx="2640076" cy="266433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523" y="158369"/>
            <a:ext cx="3585210" cy="398525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907667" y="332651"/>
            <a:ext cx="6916420" cy="6403975"/>
            <a:chOff x="1907667" y="332651"/>
            <a:chExt cx="6916420" cy="640397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40170" y="332651"/>
              <a:ext cx="2883534" cy="53233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07667" y="3861037"/>
              <a:ext cx="4266310" cy="287502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SadiK6</dc:creator>
  <dc:title>Муниципальное дошкольное образовательное учреждение центр развития ребёнка – детский сад № 6 муниципального образования Щербиновский район  станица Старощербиновская</dc:title>
  <dcterms:created xsi:type="dcterms:W3CDTF">2022-09-23T11:12:57Z</dcterms:created>
  <dcterms:modified xsi:type="dcterms:W3CDTF">2022-09-23T11:12:57Z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2022-09-23T00:00:00Z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2022-09-23T00:00:00Z</vt:filetime>
  </property>
</Properties>
</file>