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sldIdLst>
    <p:sldId id="308" r:id="rId2"/>
    <p:sldId id="291" r:id="rId3"/>
    <p:sldId id="302" r:id="rId4"/>
    <p:sldId id="337" r:id="rId5"/>
    <p:sldId id="341" r:id="rId6"/>
    <p:sldId id="340" r:id="rId7"/>
    <p:sldId id="312" r:id="rId8"/>
    <p:sldId id="313" r:id="rId9"/>
    <p:sldId id="314" r:id="rId10"/>
    <p:sldId id="315" r:id="rId11"/>
    <p:sldId id="321" r:id="rId12"/>
    <p:sldId id="316" r:id="rId13"/>
    <p:sldId id="317" r:id="rId14"/>
    <p:sldId id="327" r:id="rId15"/>
    <p:sldId id="333" r:id="rId16"/>
    <p:sldId id="329" r:id="rId17"/>
    <p:sldId id="330" r:id="rId18"/>
    <p:sldId id="331" r:id="rId19"/>
    <p:sldId id="342" r:id="rId20"/>
    <p:sldId id="343" r:id="rId21"/>
    <p:sldId id="338" r:id="rId22"/>
    <p:sldId id="318" r:id="rId23"/>
    <p:sldId id="310" r:id="rId24"/>
    <p:sldId id="311" r:id="rId25"/>
    <p:sldId id="293" r:id="rId26"/>
    <p:sldId id="294" r:id="rId27"/>
    <p:sldId id="325" r:id="rId28"/>
    <p:sldId id="320" r:id="rId29"/>
    <p:sldId id="289" r:id="rId30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atilda" panose="020B0604020202020204" charset="0"/>
      <p:regular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66FF33"/>
    <a:srgbClr val="FFFFCC"/>
    <a:srgbClr val="006C31"/>
    <a:srgbClr val="D7D200"/>
    <a:srgbClr val="7A0000"/>
    <a:srgbClr val="00642D"/>
    <a:srgbClr val="007A37"/>
    <a:srgbClr val="003760"/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72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439A8-1F62-490D-9A47-9FA59DABC04C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41FFA-E8FC-401F-904D-DE48214FCC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71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1FFA-E8FC-401F-904D-DE48214FCC3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72253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68591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83860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12693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12127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3599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94535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55324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76840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9267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01937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8E58C-E7A6-41B0-9596-47478E2A3A1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ый треугольник 36"/>
          <p:cNvSpPr/>
          <p:nvPr/>
        </p:nvSpPr>
        <p:spPr>
          <a:xfrm rot="10800000">
            <a:off x="5508103" y="0"/>
            <a:ext cx="3456384" cy="1772816"/>
          </a:xfrm>
          <a:prstGeom prst="rtTriangle">
            <a:avLst/>
          </a:prstGeom>
          <a:solidFill>
            <a:srgbClr val="AD2323"/>
          </a:solidFill>
          <a:ln>
            <a:solidFill>
              <a:srgbClr val="AD2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/>
          <p:cNvSpPr/>
          <p:nvPr/>
        </p:nvSpPr>
        <p:spPr>
          <a:xfrm rot="16200000">
            <a:off x="8491872" y="6205872"/>
            <a:ext cx="476671" cy="827584"/>
          </a:xfrm>
          <a:prstGeom prst="rtTriangle">
            <a:avLst/>
          </a:prstGeom>
          <a:solidFill>
            <a:srgbClr val="AD2323"/>
          </a:solidFill>
          <a:ln>
            <a:solidFill>
              <a:srgbClr val="AD2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ый треугольник 34"/>
          <p:cNvSpPr/>
          <p:nvPr/>
        </p:nvSpPr>
        <p:spPr>
          <a:xfrm>
            <a:off x="179512" y="6497960"/>
            <a:ext cx="720080" cy="360040"/>
          </a:xfrm>
          <a:prstGeom prst="rtTriangle">
            <a:avLst/>
          </a:prstGeom>
          <a:solidFill>
            <a:srgbClr val="AD2323"/>
          </a:solidFill>
          <a:ln>
            <a:solidFill>
              <a:srgbClr val="AD2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97820" y="2799548"/>
            <a:ext cx="184731" cy="8908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AutoShape 18" descr="data:image/png;base64,iVBORw0KGgoAAAANSUhEUgAAAQgAAAFqCAYAAADmysSuAAAgAElEQVR4Xuy995McZ3YletKbsl3VvuEtAdqxmtHG0+7Gi/0TX7wf1sTqaVcm9KTV7kiK51Z6GmlHnCFn6IYAAYLw7bvLV1b63Dj3y+wugDAkMSNyRihGsxvdZbKy8jvfveeee65WFEWBl7eXZ+DlGXh5Bp5wBrSXAPHyunh5Bl6egaedgd8CgMhf4NPVX+CxLx/69DPwIp/Jk5710c/p6SFvDu2pB/W0z/qLHOs/3+vkGw8Qz86AckD7Ih/wU66agh+8of7Iq45X15f9Lg94+k3Tnn7JfhMg5nkZJv/O9zD/Pvg7fuV5DtMw1dvg51Bmq0WRHb01TZ97/0d/Pz5n2tx9C9630MvX0lCUDy3Az0mX1+Tfs6NzniOXn3Pocp5z6AXKnwtoBaBp6nFZViBLC7m/YVgwTBOGDqTJDKZp8I7qMsh530yOQdd1aDofr45l/lxV50MrdDkP1d/4GH5V//6mf/7PuwZ/SwDiq9Io/NQtBQpf5SbX1G83QDzptFQAwb8ZmtpdCyhQUOCgzgnvZ5j8+/E5qha5fNe4oOcAXjNkIWolaBfVop0DiLwEiiPwkNfLFYiVAKGhOPqZwKJuOkAwK3Q5mjCMEMchWg1XHl8esIBBmuey6Pnleb4Ch/xRkKgWvg7jJUB8lbXzq3rMrz+C4AX0Irv8Pw+AmAeFJ3+2apEpoKjOSS676dECLUGjOt/c4dVyLRcoAYKfBnd9ieaOH1vt4BVAHB+DiiJ5fAQbPkzjzwQN9WRIkwxpmkI3TFiWA+im/DtJI/i+wzBCFjl0DbphATzmMkpKUwV82tGxqWjqKILQXgLEr2qtf6XneV4ILBeXhLf6l/9e7SwvAeKpnw0XQhVCyyKSxXK8SNTnUy1wLlT+fBwVHIfY1WJXaUR1Mx6JINQuXS3G490fRyH+5wGC91IAofG5ikyBTq5AgsfMlEEATjNgGKaAkKQcWYLxaAjT1OE4jnwRQDSmHCWwRdMZmProuqlSDr53flcnQiKTlynGV1rav5oHPR8g+Dq8IHnRfdnv8im/4IH+dkcQzweIkm8QLkjxFY8ChuINjhd7BRAKJAw5fTlyAQb1WTDFUCnE8WfDu1UFeeE/yj+Rc5Bgg6lGkUHL+T2Hlqs0I89TGJYF8CvLMR2PcdgfYjgcYjabIU9jdDodrKysoNlsQtMtZHkmi57HQ0AhEBC0BBDki4dMwOEhvowgXnABvdjDvxhAvMhrvASIL3L2np5i5Cg0hvZcMNzfGQXw34o+lFCdv2Xur+ngf9W/BTS4oMvbcdjO53j0c3kcIKrHyF5ODCIoFBmKLIVWpAIWfG7d94E8QTQOsLO3i83NTewfHiAIAjAgunThIpaWlrC2tgan2QCRJ4siFXXoGhzXKyMFRhUVayoviIIgYljIipck5Re5hn4t93k+QPx6F/iLvqlvOov9/PP7+TNwDBY5siJFrhUwNO7qufouEMD/kzgkVLBWZJJCPPpOoODfinQuAisX4JMLP6pyouKN8jEFn09ThSymF1mKIic4pBI5CA9hmxgdHuDu3Xu4ffs29g4PkOU56vU66vUmTp8+C9u0YBiGPC8rHaZpyt+9mg/fr4HlDtOw5fe8X5V+KMLDeAkQL7pIXuTxz7+AXwLEr/P8PqvMSXBIi6QsNefQdMU/aMIOKh6CQKDSCxPa0XeWllX+jmyu5FmlGE8pDVfXwvw1YRSGeqkSIECAyJMy5Uiwf7CH/f193L9/H7u7u4iTBLVmQ6KGdnsBg/4Ig8FI/tbv9wXaFhcXcfLkSSwvL2NtYwOWZcFyPLiuKzyFbduAAAWjF+0lQLzIBfi8xz4fAJ73DL86gKh2e1U3V3kod4yqJj5/JBUxdczSP+84fzP/zvdOxp837qC8JYli/Q1LR6bFKLQUjBs0ZJJqEDQmkxGmwRiTyQSO7cFxfBi6BcepwfcaokXI4hy+4ymm4Uj/oM4TPwO+Ll+zOtdH2oSKOGV2khYwbAtFlGA6GcC1LZh1D/l4iIf37+KXv/wIw2Ef4/FY7tdut+F4rvAPo0mA+/c2sbW1g+3tbcRxDNerCXicOXMGGxsbOHv+vDxmobskHIXv+wISPJYkS2HargBFFVU9SQ/x+DX+uK7km3xlfO06iK8XIBSpVtW8H78ACRJHzPVcaWv+YvjnABBVFYDvleeKACGAYbMsWGCWjTEaDTAa9zEa92RBDgY9TKYlQDgOan4T7dYi1tdP4sTGKbTrixJRKI4yl9xfIg4RGjHaUP9OMwVOLH1WwCHgnWYqPck1+LU6wL9rKRBFmAx6uHn9I1y/fg3vvvszNBoNWeTc+aOU4DXBdBYgiTOMpyFM05ZFb9oWdM2USGFhYQHtzgIuXLgoEUeruSBpBwHC8zwFXDx6HquhxFHqrZQVlVJo9STu5iVAfAlIfHGA+BIv9oS7KoBIJWLgjRFDtRAqJltdoMe17/kPnRfzb/Pt8SoGd3V+8TxZjo7ciLFzuIk7d2/h3r3PsLV9H3v72+j19jANJhJJcAE26m2sr5/AK5dfxatX38TJk2fRrDVgGbZULfhfBUQEA8eyJT1Jskx9JuB5LkFCAIUlTU2IQuobWFWYjUfYfnAf165/iI/eew+3b98S3mF5ZVGRkI6DSRBiNBohTqiW1LGytoEz587j/PnzaLSaIojiTVIJz8Xi4pIAhm2pSIHHQnCorhHdtJV+QtePrp0nqU7nr5GXAPElVsyvBiCeXt6kMu7Z5U91sI9/aFVUUUUQT3pLKj8vpdpf4j3/Jt11Pu/nAmb0wN8xL2cEMYoOce3mB3j33bdx4+bH2N17KJHEZNpDFM0QRSF03YDr+uh2VnD2zAVcvnwFZ89cRKezhDMnz6Dm1dFg2kGQQI40VdUQFUkowCZAHOsNdBg6y46G0mRFMcbDER5u3sdHH/4Cv3jnHdz+7FME4wniJJRj5c7faLWwsNBFs91CzW9AtyxcufoaTp89h1OnTgkQsKhCHUSVTknkIqmVjjxJ5P2nwnfkiFkxKUVXPLbqdQguVbQz/7363F8CxJdYAS8OEM8WSsmO8DQhVRkSVvr5xw+7Iuie9iGr378oB/IlTtbXcNcqzeJLM3KoxFJcQJqZ4f7+bbz9zo/x///d/4Nbt24gjMYoECErQmRZJFJrphJc7IwkyD8sdlexsX4aS90lvPHqW1jqLmNj4wQW6gswpdpRaTF14R4lYEg11SMhgkcqIll5sEQtORz1sb+zi88+vYl3fvZTfPDezzHo9WHbJjrtthwzScb19XVcufIqLly8iJWVVYkQOkvL8OtNBQIiBKMkuxRyZZmoME3HFjBitCJRDq8bgmWaIgxjTKdThGEoKQxTGXIVvKZ4X0YcLzmIF7hwXwwgnt+sVV3QTztE7hgkp/jFD7VS1D0eJs6DxCP1+t9ygOCOWRG188QsP7ckn+Hj2+/hJz/9G/zdj/8Gm1t3oBsZbIfcBInLGKZVLrZCR5JkiKNCwKLd6qLTWsKl869gbWUNZ8+ex4kTJ9BpdeC5NdimCxM2gigWkKCOgoBgG7ZKKSi+Kgr0ez08fHgfN65dx4cffYCPP/gAW9sP4TsuVpaW8fqrr8L1fXS7S1jbWBf+Y3ltTcRRmusr7oLCqzSVagRfg5EFsgyRREsq3WCkMH8NcPETMKfTmQAEdRW8fsh38IsAxnPEx74EiK8dIJ7RAFzKg592iHGcSIlrb29PPkgy2FTV1Vj/FsGcIp2e+CGzCv9bnmJID0MpMSZAVD9zx5zMBvjH9/8W7330j3jvvXfRH+zBtFMYJkueKaAlx5IB4XqAWZAiihLYloeG38ZCs4NWawHrqxtYW93A+soaVlbWsLy0jlajhSIn/8CQ3xEeQIONNI4wGoyEbPzltY9x9/ZtfHLtGu7evY1gNIFfc3H6xEmcOLGO7377e7KrLy2tSGrB5yAAWKYDg6mAriMtxVoChLqJvNRb6IaBLM2k87PqGqHsS66LMppIolTSjiiKjshbgoOSbVuo1WovAeIF8OFzJ+/LPVcVQTwJIFTo/2gEQV0uWfHjIJbIf/Pmp/j0008lXThz+hwuXLiAdrsjtXpGC4+XsOZ7EVi6e/T2Zb0Dvmq7+qOvw1Bb+hiOvlONyP6E6vvjf1f/fvZNhdQVQ8/zUP3MsuFgfID/9x/+Cjdvf4hbn11HMOtDM2LkRYS8mEHTMwnzKYNmesHdmZUDhuU8t47pI08K2JaPmucLP7Cxuo4zpy/g7NmLWF5aw/LiCrScPRQONFhIwhi7O4dCPu5sb+Ptt9/GwcEBhr1DWKYpacSFc+dx9uxZ0TOcPnVW8Q+NFmzXgU5ptHyuSvCk245cI/K+NE10ErwmCBasWgSzmfRn8O/kHkTabZItUddFlqjH8jwxkiBo8WfyGXxdphsvI4jnXWfP+Pu8d8BXfpqyD+CYUKs6ARWzrIAiRZaHyIpAdjZNj2Q1sf79i5+/h3ffeR9FYeC73/kd/O4Pfw+rKxtg+d80LSGujkqhulokhlEqAY8MJMqjn2tEej5wPClFehTsuIOr8qvKZY++cgVe3AmlR4llP7LsDJn5lqWTkcQBhPjjhU06hkpH2dZFzMQyY3XH4w7Mo+PWSBiq169IOO6WfP/cMX/+3k/xk/d+jJt3PkJvsA3LSZEXAaJkhCwNkGaRlARVFUItImqg1GdC8CmQhgQxFb4buomG35Ldfm31BDoLy3jt6lvCWTT8BYxHAR4+3MHdO/dx69YdbD14iLu3PoPve1jsKHETCdDLr7yCjY2TqNUaqPn1ss+j6hQ15DxV/R6abiAvS6hPvf7Kz/RRAC7vTbk1z22eyzlhZMX3SY6mUmTObyiPK2ufl2J/3Urcb4AO4liL/5UBgg+Ult+y5ViE+0rBVwFEmsZIsgl0I4JpJkgxxSwc4aOPPsLHv7yO69duwXXr+N0f/Ev87g//NZY664gTMtOK2T5KM9hvILV6JSOuQs7PNX19DiieFFk8LQI6jioq85LjVOZ42xffBAJFrhawuj36Orpx3Ksgp0m2wAok+L7m7/8YSJRt1NLEnWWwTAtxEgtgcCG88/7b+PFP/zv2Bw+R5mOYVoIw7iOKRyiKCGkaqiNiNaJ8ahYf2D3Jz4pgk4WUN5MAVamcY3hoNNpoNbuinTh7+gKWlzbgOy3s7R7i1qf3sLm5jX5vjGg2g2faOLGxgYsXLuPs2XPYOHFKAMarNVT1xKspgNNKI5oyJVSfnUb8FPXk027PWsBKMKoqLrwRTMllVQK7KtWQ8z6nDp1PWZ8HAM/7+wutmS/w4N8CgCg/XKr55h2LSoDgwqL0N0lnSLMZbDeFiQSjaB+7ew/wD//wY9y7dw/bW4foLKzghz/4Pfzgd/4VFjtroB7IMj3Ziqv6eLXIZFeQi6taVI/F618IICS2mXPFmo8ejkFCva/KpajUY5TKQ/YkVeGxkG1i7KTuL7syK4HSW3S8+AkSR6pRdk5WF0q1io/atcv2bi6kPIGpm4iS6BggfvGP+Lu3/y/odox6w4BhxRhP9xEnI4nSWGJkuC5mKyWAcdEw7cgychERkiBDHKeIwlgiCl2zVWt1zijDxOrSOha7azANHw8fbuP2pw8QTGeo18lfLODKhUu4cO4irr72mkQQ9VpTxEuUtRB0LMqiee4qYKj0LLpqImNz+Hz7+eNr5nkkd8FoQVelWEk5Sj1NpYt4UsQwHwlWG9jT1upLgJizHPsCgPbYXebNXlh+qlyNjluMedHJjoUYaTaFZaXIMMH9zRv49BaVdm+r1t8gRbezhjde/w6+9dYPsLZyRi5KnRxDYSol32Ny4LJLqDymrwoQJUiUUZB6suNehkpRmLG9WBa5eh1ZdHRsMpifEwWYNqiHyr3mMgfVVUnO4bjLUnVb8jFPEHrNAYUq9RbI8lQAIk7nIoj3foKfvv+3aHVsLK3UBSAmwT4KhNCNHNPpBL1eD0mSIg6VPJulQMchw8+QPEYwDpHGGZK4VEzCEsCYjgJMJzPU/TbqtbY4fx0ejDEZBmi3F3H50is4e+o8rl68IqTm2to6bL+hgJEgyaiKkZ+cLgLEvMmLBuZc7C7VyiayrxJByCcXqyqPlH3n+KoqrZgvlVevMQ8Qz1PivgSIFwWIimnTuICocilbb8sdnISY65Igy5GBefEYveEDfHztXVy/8T7u378jYbehu6j5Czh54hyuXH4L589dRae5hpz5MW3pJJBUi+k43J9PEb4qQFSPK0Gh5FOqZieVxChPRbnUj8ptKu9VJUilNVCYoFPDoxYJ1wGxobQwEIBgVUaARNXzdU2Jeh65zQGESnEUQDDFoAtTxUG8895P8OndX6CxYGJxuQbTThCnQylzalqO8WSIne09sXcbj6eIo1SYfc9nL4PqtYgCJT7iYmZKwHcSBCEO9gfoHQ6BjKIoG0VuIc81tBtLosb87ne/j4vnLmOlsw6HKkfDRJ7myHl/gxoNpV3IE4USwjtImF9GT2UEwRSLScJX3cHTMDoC6aOo7LGq1zwHMf86z+Mf1LX2XCb5y++rX+IRv+EpBnf18gSKqahaGRJJHAFECNezYeg5knyEg/593Ll7Db+89g7u3r8uPITvu3CduiyWeq2Ls2dewatXvouTGxdg6D6KnCBBcFA7tUpbygtOqiLHO/vRuf9CKYbiBxTq8H8K4I4jCL4Xpg1Mn0o5r6bASoFGJn0AEgbL303oQrgx3K1SCxU+yPGSf5D0gc+bC7n5RICQ41EHRu6Gi1mRlKYAhGFokh688/5PsLV3A5afotmy4HjkNni+VY8GKx1bmzsSKYxHM6leENA8z1G9DEUq5CrLnlVDGM/vLAiwv9dD73DAxkzkmfIO9dwWTqyfwuuvfQvf/vb3cO70RVgay9Emspj5P1u9TTiOC9325TykUjHhx1a5YJXnW86FiqCeBRDqfD75xr+kZV9KVf59hEguqz4vScovgUiP3/XFqhhcKMcIy4teLv65qETKdEYhdfnxdA+3736EX177Ke7cu47haAe2naLe8IVriMip5Q7WVs/g6ivfwZnTl7G2fAZFYSPPqKSzJIogQIiKT2yTfx0AoYxYCRgVEHDBS16rW/I77sYkxMJ4Vua9FHl5QuxJ30B5SxKVIsgFTO6hTF+UawP/bT+93inAoMrCAhCmjjhl+kDT1xDvvv+PAhDQp6g3Lfg1HZoRwXYKkBzlfXb29pGl/FlpBbirM6JjJAGNqUUonZXkKlQvRoYkTDAcjjEZB8h4/LAkwuNntNBk6fIcLl96FadOnMNa9yQM3RPgpn8k70ti2TR4DnRECY+/cspmK3q5KxOICfRSpv7qEUQh4drx7fEookohHpdXf5Ho4WUEUVmFfWWAeQZAlDsgW/azIkKWB+gNNvHx9Xfw/of/Azt7d1BoUzSbJnyfDUMOxqMQUaiju7COSxffxMmNS3jrtd9BXjgCEHlKUOAurWr6rGSQjPvVRBBViiE9zCqakO88/uwIBHihUUswm4WyAOmOJGImjSYnTXQ7yyI8osEJAwsSdRVAkBdQAKFeS4Ero6Kn9JMc+TrkJQehI84CeXwYBvj5ez/B/e0byDBGo2Gh1rRQaAF0I4FpGZI6DEZT2dXTpBAlJRubpHOSbtcatQNDTCdDiTaieCa8CsEonsVCXDLdcCwfluEjz3X5DFr1thi9nFg/j9/74b+BY9dFYUkgIkdIMDFKgMjK5qvjXbx8/2XozrSFXMRXvYmD1txwunkgeB7/UHFIz3rtf/YpxrzB6ZNO1LORVgGEZBbMt+VzTllhF0NSPjfDYRazDgabuH7jXXz62QfoDx+qclxCvX4K29HhuQ0Bgf5hiFkArC6fxbkzV/Htt/4XLC2egG91wes7iTVRAVL4wws5zdiMpLwLq7KnHHNJaB7vKKqXoGK5lbaBsxl0Ue7leSwLhuKioqBmYyaL0nUIXuKuKKH4TLoRJyIO6veHuHHzpoTtbHw6d1YJjDoLS7KTqtdj9KDObAEShWwwUqVGko7KYv5RolJd7yotoTW8VB1yStGBJA2lIhQEE1y/+RE++vhtBEkflpGi1fXh1zUllEJWyo0NSRHSXKVmVCVSG8G0z7Z1jKcHmAYDDAb86kn3J6OJJI7VHIsccEwPtlWT6E2HD9f2BQwbXgf/4nf+DTbWz6DbWBZIpZTbMmsqgiioHZkjl49SrNIyjiBRWuF9VYA4omu+6hN8wx/3tXMQLwoQjBlZR6eNmKYnslvS2UgRlhkM1uzTITa3bgtA3N+8hllE27EJknwATWO3nyYaiCKzMejPMB3naDfXsb56Ht/7zr/CyvIZLLRWUeQ2soQCGAeGrhR4ecGFo4RMsqxKgooL79Hd5PNkE+/LXVUdMxWLKhVis1MBfk9k0eRFhnAWiUovmKrmIIbgBIqHDzZh2g7WVtZx6fJVnD/zCpqtDgxWJzQdk1EA0zbg2Oxh4MpX1R5CDoEnoeGKwaiIikcNWVL2JNA/0uS5jWHajABmZV9FgjgLMRr08cEv38U7P/97ROkQpp2hveCg1jCRgrlaAcMiANqqdGkqx2jLUd4LlmVIs1ecjKXzs3dIwDvEeDyUSIJ+D9KklQG27cE16zANnncPlknTFg+u1cQr59/C6ROXsLF+CpbuI05YoLDlPrrmCrFZfRYqv6gYXMWxsJLzIhHES4D4tSPcs6XGz4sgRB5LoU0Wy8KiwtEwq4WQyM532NvGp599iJu33sdh/y5gTKCbEVCMURSB7KbMWwkQ41GM2bSA53Sx0DqBN177AdbXzmNt5RxcuwUUlOuq3UmqCCbJL8kWj8Jj9a/j2rhqcjr2DODfKy0/f+bOzCYn7rxRPJaOyDAei9Bod29bNANMKbizxpESGDH0DqaR5Ome18DpE2dx5eobOLF+BpbtQS8s6KaBNC5koYvdo3S1pqJpKPK4rNsrNabJeRAa3dpykRSbrIyYBDnplEIcjmG5jDgIMLGkBR9dfx9/+3d/jVncR1ZM4NZ04R8Kk2SkJiVN26lJxOX6TXheTeTOJChleWpKvDac9tA/2BeAmAYjZHki1RYhg6UPw4Zj1mTRMzqoSs9G4WLBX8XpU5dw6eJrol3R4SBLGWkoICmE4FQlSInmKtdt2UAqkdRXTzF+7cvja36B3+gIQtWxNbqOIUm46yawaBdIWzSQNZ9iMDzA9s5d3Lz1Ae49uIYw2YPr0yosQY4pXEuRcCQg00RDHGnIUweuvQDfXcKJ9UsCEGdOXcFi5yQsrc7ERcppeU5fhCq1eGzRa8rgtOr6U6G+Loum0u6zQkDNPnf1OJ1gND7EYW9HZMuj8YEABVMlRkPkEsQnQZ6XJT8SlTlmkwjNZgcXzlzGhUtXsdBcQpLSDFYTOzTlMs2XyJEiFsfnDIlIrlXVz1DRBrUUFBPlohuec0YiV5EgmI0l0lIydTUc5879G/jxP/zfGAY7GE8OkBRjQIsAI4Xj0lDGgWl5EgF4tRZ8ry4RhCgbKQAvYiRFiGA2xHhAD4kRkiQUIKMAVBF8KkUwNEcWPPkFxWlQg2AAqYeTa+dw9cpbuHTxVbS8VeSwUGR0h/Kg5YqEZBSjgFzm8SnXa3n/5ZCer3khflNf/jceIKTGzZ1PeoITFrZkwY1mPekuvHP3U+zu3ceDzRvCPRj2FLVGDtOOBSCaNVtIvlkQI5imyDMLjtWC53RgGU14ziJWls7iwvnXcerEZdSdJQAWOHCJIbCw8ZJaHPdrSFRAMrNM/vn8BAgChhieljdZ/BR9B0MBBh7n3v5DDMd7ChzyEO12U0CCFQsChG278LkT0wsxs9Dfn0jfyOWLr+HkqbOwzAaikOVDA5bNqIgHQ4WiBo0kpQyvrMqpQEGL91T1RcgMykJVSFhZIAlKjsVxOYkqlC7NWTiUqMzzLRz2tnDj7oeYhPuYBIcSSSTZCBmolcihW+QuyHe4MG3yCK5ENQQIGt4S+CzPRpQEiMIAaapAntGHJWMo6IfJY8uRJyRTuejZe8KmrQxZpCMKNHTaaxJBvP7ad3H25CvwjAVkBUlLE6bGCgdBUAGTCvbmFatfpGntm7p8f/3H9RsPEBlDd/nUmaqQmEwQFxPs7NKM9D5++fF7GE12MRzvICuG8OqJAIRhRSi0GXzXQpbEmIwjjEaBsOQ1f1EiCOQeksiSVOPCuTfxyqW3sLp8RsLXlMKl4nja0nyKwUVWAcRxJ+SjA3Bl9FsSYWf3AYajAwGGw/6W7KasuOhmIp4KbEQiUUjegSQlm8fohsQcnLl2OMpx4fyreO2VN9BeXJEybZ7q8jeY9DWoUgt+T1FkMaJshjicyuvTiUkNtlVpkGo6SuT1CBI0fWk0fUWeIsb+wRbGk0M5rkl4gEwfItcn0tvCNCPNp4izCeI0QlpQQk3Xa0uiLlEallQMO01ZYODsy5QekxlJWraKK+8WKXKItkVVYrKYfAhLzaaQyWlUIE0MRFPAt9tYWT4hladXL30bG2uXBNz5d1PzS3KTKR+jvfImCrKSh/h6tUi//lX+Aq/wGw8QCUN3g9UMVi+4A4XCit+9dwt3732Ka9ffl+ahrBjDdGZw/Ri2F0M3Z0ARSsTB3TWc5ZiM+TsHvrsAU28hDlnViFH3l3H+7Bt4680f4tyZK3Ad+hQweGeor0LheVNVKW+VC+LYsk7lueKmPBrJVzAbYW9/U45PRQwzAQaG6ZSFJ2kg0YVqlmLYzxKeclJiipGEGrr1NXz7jd/B1VdeB+w68ilTAhsGHKEh6VcQhFNMxxOMJn1Mp31MgiGC6USAR0xyLFvxAzZbqh/tGmXVgulCFAcCDDynjHYajRrCtIeFVROGE4rMOjdm0uadYYYkC5HktKjLJIpgBUh4F/HXUGpOHh9JR2ItgYggZOgZTIt8jWosM0mecphNqstXkTKaIThoyBMTeaRSCduqY6l7ClcvfwuvXvk+VrtnBciRsQpkSxpFTkNNATx7TkUAACAASURBVJ+TPshIvhdYQb/lD/3NAghhoB+9hWkCnb0WeSw1+iKPMJru47Pbn5Rf15GD3gQRLDeG5YSi9isQoNBCJPEEnkMpr45wRrBw4HskIz0EkwLbmyM41gLOnX4T3//ev8SVi99G3e+KboJkWRKrKkDlunTcqVf1MHDX585VIIojHB72pcV8Z2dHnKABFbp7noVGy4bj6pjFQxwcbqM/2MXW9gNRejZqdeErpLya5BgORxgNIlw59x1879v/AmcuXgUSDdPeTHZZAgSPbWdnT0qI29ub2N3bxHDUwywaC6nLkuep9TV0FzpilNNq0TOBFvVUlDbh+I48linF7v4Wtnce4JNbHwtALHRqSDDG8ikHsAJAjwQYoIVSnZAWD6OQKkTKak2ai018ZUzLITuMwHJWhtj2nYXI80QUr4wiqNmQbIAj9MR7kvwIDVxYaiZAkG+1YBQ1ifqSWIdtNnH5wlv4/nf/NS6eeROutYAsIdFpK9KWSlPGEELYll8CEJSgk4v4st+/GDo8q9LxZcHpcd8PdQTPHjk5/74eHVH5uWzrc2/ouQDxRRVfzzpVTxN7VI1Ax2+watM+fraM1YmyYYgVCuaPucxOVHoHKvs0q4BrGFJe6w92cOvuddy7f0t+3u9tIkq4IKbCsPtNB5bNxRpgFg4QR4eoN9UwFAqQqMaT8lhCwCgw7KfQiyYa/gbOnXkTb736A1y++G20GyuyQ8VxJhdtxS9IDp9wJ1ULn9UJXUsRRFNsbj7AZ5/dwc72ruo0NHQsdVqoeZZUCJhS5FqMWRygN9xFr7+Lne0HQoSurSxhfXUNWZJg6+G2pACe08a502/hzTd+gNWN88hHEXq7Y0x6IbYe7OHBnS30DwdyX9rRj6dDSS9s10R3uYvlxQW8euGcPDe5DulNZcnWNDCdBNgfDHD/wQMc9HvY3t3C9sE2xkEfpptj49QK1k53UF9OJZLgMZMzMcwMtmdCt1gmVf0WlIPT15EaCHIpI4leKIvWwcwiTUgS04GK5z9Ugik+Ti/g0+RFIjTV2s5ISukjcui5g9mUnZ8edI1iqgYW6us4e/p1vHrlBzh76jVoOR2pG0JSiiJdej7KZSVzO/mPrzj8WVIg1TZe3aqfKlBgFvPMUmg1Q+jxBVTRJI/SJceavKojT3pKnmHaXGpo6MdBLc3jAKGsb44V/48fxjcLIEqB0Xy/vJS8RCp83EtA0o4iIg5s4QKkdoBvMogH2Ny+jdt3bmDn4IEAQH+0i2A2kJ4Lkphu3ZYd2TQ5IDZEGB/CtKhF0GRX5cUqJzHlbmUimpkIAx1a2sTK4iVcfeX7EsKeXL0Az23LTk31nirHqSuPRil0VjIQY5YNMBztye7LXbzXG0jYTSGPZZjo1D14rgnLsaS6QJ/HIJpgODnEcHSI8aiPpc4CFrsLsHQD48EQw15fDZUxarhw/vtYXjoNq3CxdW8HD29tY7g/RX9viMP9AcaHY2Vc0qyjs9xGd2kBrcUmFrptNBs+Wq4BmwNwkhi94QH6wx4mQYDheILBZILdQ567EJNohjidITMS1NoOTp5axerpJjobNqZpT4RTURpIWVQzNSk1ayQbHVMZ1RAwLPIHKs0iQAi/ENKQVpGmXLjkSGazqQKJLEWtzp4KZcqi2qkVODCyYKQUBmzwYvmzDktvwDa66C6cxsXzb+HC6ddwYu0yDPgo2K/ByoeQpoz4hNme00VUEcWX+a4jybk8yfkcL615kBBB3OOLfH4VGse8zPyv5wFGIqknPAcjA26S/P604dXKDOf476qDVwEij9OaE8mpJr7Slqw8mF87QDxfKjqXNshA1GOLNx4jRT2iE+D0Ip6MQkUP/FjIOZhmhhSMBqZiuU5weLB5C5OwD92IxTeRnATLhowaDFtDs1WTcNqvWUgKCnNGsrOJzDdVJUUCBHNbQ6tj0IsxHWrw7BWcO/MG3njth7h88Q0sL52ERzIsUwTfkbnrkeVahGl4iHv3b+DGzWs4ONiTqgfNUHy/IT4CrBw6Ngk0IMkjzOIxZvEUYTSSMq2uFTh1Yh3tWgMH+3vY39pFNAuFfGRJdm3lEqKZhr3NHu7cvIf9hwcoIh2uVYOlu1hbXBPl4uLKMtZOrKG92JLFmuQE2RC7W/eQxhNMJ2P0hwc46BMkBpiEkaQFhuOJy7PlOnBqNryaieaij/WNJXTXGtD9KWbpSBZ1mNBqLpaqCYGi0Au4vie6C/ImfA5yKEw1CBB5VmA2Ve+FehLHoWArQxgFmLLkGYdqISvT+SNJc2Wey2pGGGnQCl/k1g4/i9iGVtSxtnIBZ05cwQ++/79KBGGAFR2SnIz22Nuhds7nCfWenUToSOas/qr7VqoKadVh5eRZAFENBH5etvKU55Be32cBxHOm3s/RtuURVICi/vlPAhBPS1MUeDwKEFKXrthl1srFL5BHquTTBAgZoiQsOPmEGYaTfdmhmVYoEm0bMBMBgCAayGKbUPM/HSLTUtTrdDnuotnyYDiJ6A9Y0lM7WI7ZLAJHTrKTk9WM0SDDZJhBL1pYWTqPyxffwpuv/0CauWpuW5yn5CK3Ldi0Y8tnmIz3MZ4dYBYc4M6Dm7jz2U0EUYClThdLq2uouy31PnNWPNjrwGamqYBDmqmdmIul1agLR2BpOvZ2dnGwvYdgHGA8GmFwGCCNPPT2Jth9uCdRg5YaWO2u49KZy9L5eP7MRTnD0j1paBhPRypd2NvBOOghnA0Qp2MlwTbIBcSYxrTls2C6Lmr0cnQ82DUHjmfD8nT4DRvNBR+1lgnYITJNNYyJAIt9I9LnwRIuNyq16zNtadRbAhhc7mHCaC3DdDQVUCZA1Os1uI4hcm5+VgQK8jQiDS+t6qQSIpuETN1DltESkFFQDQ5LvDMd0zHgu12sds/ge9/9PdGvUC7v6g0hRmmES1JZzLWq0ufzFugT/i7vj3b4JYQp2lUtMDWTVBHLFH09vsMfcR5iZPOMFKGc68L7f258A5cFCfpHvEgf8x6dS3+e9BaLLPrcr2X6etVhVDyHZHhRDkJ9oE9xha4EK59LfI5zOkp9GT1kOV2DyXTnZaMP27enmAQ72Nq7jVu3PsHde59JGS5Jp3DrFuoNC7N4IuW5JJmJ2IcLkI1ENBOt1134TROTaV86DWXCc56KSpF1dhKWJnzZlfKU0UQDdXdZJNhXr3wL585ewcriKcRpIbmtzWlMMBDkQzx8eAubO3ewufkpBuM9TMY94Rloxd5dXIZr1ZWOQueCiGTATBgxN2ezUwbf4wwJB+1mXcmfwxQJtRqjCXa393D39j3sPuxh5/4Q00GMcJqBAtKm38La0gYunrmIUydOo9XoIIqVrqE3GmJ7dwdbuzsYjgdIixn8po4oHQNmDr/uwnZM4QP9WguNdhtr6yekXMoLkREOCUsKoUyngOHkMB2mFGoidhXlJUzVxEY+BatM4tFoO2i3Oqi3mkLq0hyWkRrLrARnRoe1motm3ZXNYBaOJYKihT03A1G72srnkQuKj00ycjwOIhLFuiNqS5Y2J6MMRe6i5nSl4e78uddUxFff4MwsEbGz8UvLdZgv4EoufWC6ml6uP7aAZUGXAKE/BSC44KXa9QUA4skphNLbiGDwc6bFz9d3ELikVeDYU6yMqVRaJCNl/ikBogKbRww0HjOMeRSQKOypooxEdhbu8oauIUpCjGf7uPfwA9zfvIlbn32C3d0tWWQ0LKm1bNQbtvQN8JriomNeO5lNxeNAnI1cQ3ZDgoc0UdEYhfMQoggpc+TcQhayxboO1+4o8ZRGI9RFcZxa3zgjUURGIQ7/o526oWHAcuDtaxI5fHrzA8CK4bsGmgtNLC5wkbThmr50hor/QUjNAcua7GFIYVsmGjUHjZqPmuNieNhDMJnB1T3kUY77dx/g+sefYOf+AXbuTmBkGlzLhe/W4OguzEKH7zZQZxqjGbJIuZhEos38P0tF8uw0DGheiCAdku6F6RgSJbg1FwvdRSx0FnHm3EWxgudjprOJcDlpwbZtlmMZZlF0VnVo0uMhQ1jOGVF28mzUUpxLo91Cs6FmZPKi5mfN/hL2m0wnIxnl12jUYTvHTWFbWw9U70gFEpYlreRMT+IsF6Um+0kkxdOYRpjSsMWeGVai2vVVXDj3Oq5e+Q42ls/CNdsix5a2fWn+qlKNLx9CVO4a89H/4xVT1T375JsqpMx5gjxxi2eYM9cw/Ij1yLPt8uTp5jpNP//0DG8qa4HHEqSyvPJPBhBV3ih5TTnY9CjFmHNrPsov6XjEngCLDHaBvEjKSU2MSFIc9vaxc3AbH137e+zs38H2zqZEAlTw1Ro26i0f9Qa1AIkAhmWz/TjEOBgLAPC1LVuDIU1DqrkrjqkqLL0tpVHIRBrzI3RRd7to1ldgMkzNLAlp67UFdBdPwLLJoPOiz5EmEYZjljLvYGf/Lg4O7sOrG2g1Ofqtjka9Ds+vo+Y1pWeCcmkOko3YQqrRGBawTR11l3oMl4wnxsMxkiCFzd0vBnYf7uLWp7exv9lHf2uKhtNCq96AZ3tIwxyz0VS6IcnnUAfB98odnFyEZTuSCtGS3arr0FohooLqxxiFzglUJvx6TRZzrd6EX29BNyyknH0p5OFE9Aokhrn7COHrqDkQKgJjFYefVSYpAHfIKImlpMn0otFownV8UYIyKmB/yebuJg72tlHoGVqthnxubCxjmrJ3sCORY1hKsGXkH6d10S2q4GdDXQjL1JqQv6w+8d/IXSGZa05bUoz11QtYWTyN7sIJtFtL8J02TGpFyqE8Xx4eSuZfV4Kvo+X1uarDMwCCotaci/zISfDzh1HqNJ5c3nyC41T1XOXLVl6gnwvSpeG49ByZkw+oyIc39f2bARAEunIQiUxuZgkzV12HnO8og5SKRECCpBXbjTlN6e7D6/j4xt+jP2J9fyAlMsqCa3ULjYW6fKdDG9u5LUuX/HoymyjjEp4CdivKbkoTFnoTjJHGiRrrptH4lPwAF6UBz2piob0Kx2pjRqPViOSQjbygsrGpyqQJFYjsThxiMNwVgxr2fHi+KdGM67Kc6sjkqEZjAZ7fQJQUCKahGLzaJuBYJkxDh2Po8GwH4SQU27Q80pDOCsSzDP2DEba399HbGWG8M5VJ2Qv1pngiJFGi/B9plELPyrJpjODQaDekH4LlQ14/qTmD3o6QuVSVpsLPMLY0HVNk2prB8NUUiTR3fAqrqDcRwKXGoUikFZzvnX0faswc1ZiVlS+H0rBqEZUO4RZ8ryng5Pt1cZaaBGM8eHgPDx8+QKYl6HSaWOg04XoM+3LVwBVN5H5qaLBqAhPJNnsuUkMIX97YuMbmNIeAbdYEyLXMFlD37DbazTWcWL+IkycuYKG9AptGMynD6a86gJklEVbD5ueRPLoUq/b+JwGQVBGy4/Tg8fsQeOYj6vnXUfdVdgafW/xzvxDDpCdglAKcAqmWHAGcup86HkmZvghAfBFknecY5oesPM5fHJGP82EPSUeNZTH1IZFz4AK+ffszvPf+zyU9cD26FdmYzSboD/bLaCJBf7yN3YPriDK2bRciMqJcl+7VJsPVpo92pwHP5+K0BSAG44F4DsgIe11DreaL0lAcjXKCg6EMTXSaw5D1pgjLgl64sM0GfJsqShP93hR7B30pnzVaLBkq0nE84cSngczfMMwUXo08ZCQaB+oZmH87dk08G7rdFQRRjsGAeXiAmu+gXa/JaEgucBKmFpuzKHqaFegfTDE8nGA2SRCzGTXWMNwNEE+pHiK1ZCCJYkQBwcZCq9FAzfNkAMxCpyG7PcvDKsUy4bYNxLUxcsrO9QRxHiIhaUWQsF1YDidaU6monKH5uCyZiWrVNMgLaAKm0rXJyITNaeRrWYpkFyV3IcqbmebEuXAN9J7gaLqFdhdezZWFv7O7hQdbD4V34OfUaNVQqzPS0cUx63BwgN2DXeFR6FJdzb907RqKyICle3Lu+ffZLBFzGjarMc1gBcPUa7CNplSkWA6lrWCnuYRmrQvX8AVQpe+Eg1BKQlfN/lSq0vmUeL4qJykGF7EIrBQfIaXT+bb/IxdttZCP/UE4DwSwGEEQUOfWufB2pUWeSn3LAU7UqJTcgFpLigx+XMUw35sqtoRzruZHxGz5GolGLVECz3ERR5EAA6+d6WhSVmBelIWcOxmCP6UK5UnE5NMAopr9oLoc6YHQx8/eeRt/8zf/H27f+RQGL0aLkcNUSLKlpS6WlxehWTNYboAg7kn0QAKTZOYxQDCXbqPe8FCreQIAQ3EvGh4BBD0LwpCNSYFcDCTp6LpMgOAFThGUWM3llugOPKsu/x70xzjoD6QUSNKRY+J56/f7olak5JvCLMvhh6hydnWhkXF3xeBlobOKLDexf9hDHM7QbjXQbrB3QFVTLB5DbqBI2JRUiHKytz/B/t5IACqa5pgehkhnuThDcz4GKR2SmrR+sAlGDndt+jnSXi2FoWWo1W0sr3TQWvERO2PkHrtgdW5npP+QaYzeVCelYbK9nR2oqtOTPRMk3SxLEYemTYu3cpRdmYpkmRoTQLMWen2ySzRLyE2wmU6TWRWc6M1yK+v4W3tbEkGQOGX7SL1VR73pS2Q3i2cYTyfoj4aixxBPy5ov6ZJj1FAzF2Bq7D9R3pZ0oaLN3ixIEAUZdrb7AhRxZCCZUWTFCM2H5zZRs2oo2ATG463G7ZVjBqvrt5ryXW2U89dwxvBfFumT517wvgIylc1deT85u7K+OQdEDSBWz6KeR/yPSOCTAKVVQPn4ClzEtbRUYBUae1iOK4FH80fKqEE0I+X9q7/JhkxqlNE4Lf6oN2FPTBwLJcHINQpDOJxm9jyS8tcdQfAiI3LxDavOyBw7O9v40V/+V/zpn/4Rfv6Ln0n8JvJbHajVNbxy5QJeffUqmmK37oi0mj4CUcxhOEwhptDtQkJ7EQS1fLTbDeEzWGpUjU/K9SiMmd9GR30JnqN2xMpApSIrGcoy3WDoygiCZi3DwRizKMDa2obYrvPE0+Z9MDgUrwPXp7iLHyAJPZa8lPksI4jF7go63TXkuonN7V3EYYClbkfKmlzgHJnHyVAjAkFILkGX3pCd3RFuf7aJzYf7mIwTadaiZoNcA8fAmZS+0LdSrOZnyJMZGjXm7awaAK4DnDxl48KFk6JjcBZ15DYrOAANrjX6UpCRYHu4NHGpydyWzqhKh1EUMBlhGCxdUvxkwTBtkYCL47akGIy6+MX30CrbyKXjXBy0GC1KtJOlMFwT+719bG6yWe1AFkSt4Us65NVdJJyinaXyOc0iEtUiDVLgVdioGW3pt8hilokTiVSiKMNoOMVkGOHwgHoKGuFmCCcRopAVEIK+Dj03ocd01ipBrowauGExwpTBPuWciyoqmF8PUuYkSDymZRA9DfUJJUAcLfjywWL2V+7qjA+5axNs5Hbkvq2MducBosoUqtSD/FphKLuCxx0tVJqgju9xdWcFEPL8ei5DihuejzxKoOcFXMtGEkbwLe+bAxA8NwQI1rx3d7bxp//nn+D/+IN/j08//URMUmt1Q3QN7YU6XrlyEVevvoJ2lymEJfLf4fBQcv8xG5IClvA4WbqA33DRaHhYpIKw1YBhG5Lvc+YC5cGDEa3nlDKTAET0ZBTB6gIJLJqm0vuB3YT8Lu3GhS7OTmTgw3gqfQzLy6ty/JMJAWgooMBcnX0g3BWpa1AWcBAeYHXlJLqLq4gyDQ8ePEAYzCQyYuWC6Q4BgoKqhw925QLX0ECWu9jaGuDa9Xvy+ygyEM5YwWBUoyGeJTALS6oZSHLMxkMEQQ8LTbawkwcIUPeACxdauHBpAwuLvkQRUTFFnAco2A5uZch09jpwYeYIJil0wg4XkWHCNRlJKZCQUJj28gZ3ZXIQcxZ2tHvLDTHioThKjaKz5eJjDsULcBrOuHlLdYQWegSIWRxJhcVv1EWeTXGVDNQtDWgn0wDjQLWi55EBPfOEZyBBSdfseJYq4nei2vejgGQtFZzq86RLNkukouSMc/hGTQCCx1elFfMAUUUQ82mGmqymlqQ0n82JL4UZEIMgkfWp+80BiPy+ch0rpd8qKlG9IPJdzIU5O5T3lWcs9RYqsuMzs4tZAEK8OT4fQUiCV1oQzEcV0vZ/VCRgFGhIFa1G+wDqUci7ZYWodam9+dojCIZZkvvRJERmPBTY29/GX/zFn+M//effx927t4RbWFpuobvYRHuhgTNnT+Ds2dOosYfCKUTrEARjyWEJDqxmBPFEcv+sCIWD6C62sLa2ilanJa8hEcB4gIPePuIsFoCoCDCJZBiq02U5Z9qjIQkLRCF/qezvxaxlxhbnQNKXZqNTmr/QY5JW62T6aa6izFMMU82z5A5Hoo4Asbi0hlmSCUAQFLrtFhzXFgNXls5bzSXsH3KMnQfDpCDLxv0Hfdy4wf6ICXSdcyd9NBtLsA1XZkzw+OpODWZhIAwGsA2GjymQ9zELtuA6M5w508bJk13UmwY4OIxNbmkRIqds3cqFLOQC4o7NNngOzyWR5ximjLpzKJtmDZ1obnnIKarSVJdpZTGnaZa8B4b7Di3jymG2Nd8Hp2aHsxnGkykm4YxOmfKeD3oH0qfB5UESMtN0+HVWe3zoNjkkDZNZiOFoLADNjk5TqwvZSAAIQ4IDW8eZNliSHjKaobCDi0WOj3NCuWjFGEdDw/YlrK64hmrhV4v8cSVw1Z2rppkpQ6BKh1BFDRUAVP+uog7xKC/BoXp+cjXHw32UBFoAgvwXNxXJL9SQIxGIiXMZxWjKdCeifvyxFKMiJQkSYmjMaKIcRM3ZrTLohyCHAnXPxnTYk89VU6armI0m2LxzF8ks/PoBonIFJiqqELzAYW8Pf/VXP8If/8kf4Nr1D6XsRe3/iZPL6HS50JewvrEqTUdMK5g3c1GysYs8BVunJ+EQcTLBaDqQpim2J6+sdtFZ6gpBx92fALF3sDsHECQo1W7CfJ6NW9wFSboxn51OIokkCBAs8VPgVIBVFqYNJANJBLKEx6EtykLOcTUBKF5PjC7YUs4Ug/Mmu50VFLopHZfsZaDCk0DCRim+Jl2YDLLxqCHNffRHGe7d7+PBwx7ijOXILix/CY3WMlzTEyKTHY4sdzosA8YztOvkJQYIxncxGd+FaQ6wtupidcUrDWYViJGHpEqSEUSUcoQe/S8jDPoTaa/WEkYRBhrUj9ictUm+R0dhN9VwIYb8NOE1FGdBjQGHIcccXOTQZLZ+9EUAjsMQo2CKwWQqOyzTvp29PQxGY7BDl9FLmOTw/CZMl3xEnQ0d0sU5iznWj3yChrq/BNOuSWpFMGLFSSzyLU/IXfpmyPBlKV8r2b7imWhjZ8GiW3lM4lalgNLxKdJ+kquFiOYq5aYaAaAEUGoBs4hBArcSbSsAIECIX2k5u6TiLSqAoH8qq3Ys04otP6PVMg+o+AZOApvnIKppJpK+0CyZAM2rL4kfJTjL1EL4DJr4xhRCEUjpyqXAwSqnsdnI0XRMzAYH8C2Hd0Y8CXCwtYXPrn2CYDz6+gGCB60IGYbyajxbr7+Pv/7r/4Y//KM/wAcf/hydbgNXrl7AxUunBSDYatxqcQZjIdwBxXDiIcAWYY15aoBJSIn1GL3BnvABXHiinGz4sB1eTImIrTb37iOhhLucUsWdjhewXpqn8ILkhRiMY4zHdD6S/U2FguxnKCYw9VwWfbPZFoadBJomAJHA9XQhSXnR0YV60J+K6o/zJpvtrsiY+XuSpI5LcDIQRmzFhgx/8fwuktRBf6Jhc2uIB5tjjIMCjr8Av7UMu7kKw27Apk8mbdZyBw75Am5GyQx1N0MUbCMY30GWbaFRm6DbLbDQod0/78NUTIPhst+CxBXz/Zns5HTZ6h2OkHJXjjTpHWlw9oZjy+7DHT3RG0jK8F0MdDS2Vav2+UpjwJSq0WihVqtJJUV1zoYIohijQKUZbF+nyrM/HEtYzfJomGTQLU/Og+MyPfSV5oHRCZuMNBNurQ2dVnSFKYYy9PMgQLCPphD+pLT0Z3qXRwoEDFa8DLimDSOmClY5akkuLyCnyGQ1MEhNhpd0U65PFfJXw5NYUq1Mb6vogGmHAghGUIyPFHtAgBBPjDmACGaRgEN1n6MJYKW5jgCCFEdUysJ/U3imDJOBSVIRyscNXfO9IORmZO6arsMyTSGuq8nj1JQ2OJJyMkTLqyEPQwz3D7F15y4+u3YNqaS6X3MVg+xzldPxFFDZToD40V/+F/zBf/oP+Oij97G61sG3v/M6Xn3tElrdmpQ9hdxMIxH1CJtucZiNcoXmhcBmLar+2OYs4XPGWn8mHz7JShm2qqd4uHtHynvcZQgMvqMck6nV5+/imOKnQqKH4YCCJgp1qdrjBZohTSbSuVj36jKPYmGhJYtASP+cAGFK1yRfr9fro3c4kUXE0fbtdheWW5fdmgvGclRHKC8wmRjH0NmoYRra2NmLcOv+IXb3IxRGA82FVTjNZZh+Byl3cFZZ4MDWarBgy8JHMoODCeJgE0WyjVZtiuWlBN1OjlaDHhQEvpHymOTaopIUHMYTYxaFktePR1NEswgpx+ZpFpo+KxCOXHSswExiG1FKkRJ1EcpEh9ZwFJkxfHY8RlU1salndEUA5s7NxRYkEaYJy6uZgOTm1g5GkykM8hQ6VbDsCHUAw4Vp1WA7PiymTzIYh0Bhw/Fa8r1KJ+j9wGOgToX+HtwtRTVL71A9E7WqmNPQudLQYReGEIZVXm6XMzYrLqHyrzj6XpY9j1rQCyV1ni9tEgAECFiETBLZ4StOogIIZZ5TIKaTl8xumRMrCFFJDoLWfAWnD6rRCATlEnwIEkw/prFKP+bVEEcpBoE2SVQfi2bCsQwpYfKLIOFoOex4DCMK0G00kAczHG5u4sGnt3Dvxk1YaQItz6l3++o3vtHqVuVrT+vg/HyZk3mQQni271KnQAKMVYD/8ud/jH/77/43fHLj/xrBTwAAIABJREFUDt586xTe+NZVnL9wCivrXUF/PszxqMNPyuYgKi8ZLpMzyyRPNq1cqhuDcQ+D3q7IsBlaciYDa/rjWQ9Bti8eDAQEsvEW5yloNEXVJJxluMwQmznvmIKmIBUDlIohZqMVuQii8/JyFytMYRyd+hnRVCwudlDnVp0XODwYYtAbisSaPAQv+FqrA91m0Yk+ECpdKkyaxhQYBjnizMdw5uD+9gz3tmdItRYanZMw3CamEVBfXBGxFslTzotg27eeabA5KFeLoMc9BP27mPY+wVInwbeudrG2TAaf3AbLxqr+PyNpOI2EvI14YbAUZqgWeCXIMYTAFdMaXTlp0Rx3MMoxmXFSNysfOsKIU7f4GTTh19qo1buIInJMljRrMdXgTSz3kKNPZaZFl6j8iFsgutLDkn0WtluDprmq3EpPS44elP4Jcgs0p+XvlFO2zoiA5Riicyn0YSrJf4oJrlw2zOGV/4SY0ZQXr4Th5Q4ri7+sAByF9FyQog5VBGSlWyABKx4VwkWoMj/TA4k4jhaz6vatgIJrhpUZSuBFySDdwMwN1DGQo5ERBExRmE5Q0MSfuXEU5IxS0S6wokNHP67gah3KBlhG5Xxv/JkpocPxA2BZ1RSAZjWJstwarQTDCRqsQsUhstEAD2/ewM1fvAcrib9+gFDSTo0HIjyC5ODDA/zXv/hT/Lt//7/jo1/ewOtvncSbb13FmQsnsLqxCMe3pG7v+b5IgCnDZYjORc/HM6yn1yQHs9Cbga3eB4e7mJCP0CCP5X1nSR8H43uAzcG0nsxdILmWprqUw7grmoYnIa1MgeaiiMmWR5gFkXQb0tiEi4iuVN3FNtqtmqg52UvBxbDUXVQS6DjD7u4eBodjIc1o8UYhUmdpVRmsGBmCaCReEMwrx7MEw0BDkNYxiTxsHQK7AyA3F1HnuDm3jiDR4NTbyAsbtuHIBCqG2pwDYBYZPD2Ghymmvc8wObiOhdoEVy/UsbHE8DqE4yjJNC/uYJpgPKIvJ2XaKqqjPN31TXF7Yh5OAtX3lB+mVE1SA/sHAQ6HM/QHAUISt7GBIGSEVoflshOU7fBUW3oi3eZsDObF5BzClCpOHbqjVJEkRjnFnPwBZeg877TNF1DgBc7FQ7JEAKK0s09dZSlHgltwQ1PiJWmQUm7nIjWXDmC2XqvFyHKefKeNQFkKFNMfhuBHreDHFQn6ZnKBVgBRWmRL16bqZK3KlCqakDnqpcWe+l42LTJd4OQw2goQdKQrVUUcEknLxDbFSQiHwb+rkUfqOx3cs1RAPGbfEL06S15CqqRlmVRISep6TDUTxTUYYVIBq0slSqIMXrd8nWiKpm3C4ucxHGLzxnXcfPcdmDEJ6q85gqiclGUOAqXUlonp+AB/+d/+DP/x9/8tfv6Lj/DGmyfxxptXcPLsGpbXOnB8Wy5ev+5JDj8OpiJ+Cql/EK2Eg1bDF6AgGFDZSOKTFm7stxBNgpzgCbaHd2G6kME5BAiy4QQHphZRzCiAbkWsk9PCnZbrqn+AVRDKqqNoLHwDnY/qDVdITs9x0O20paV8fWVd8uBgHGFvex/DwVRKfw2/KRbwKysrsH1DSrLT2QiH9GQYDTCcJJhGBgahg0no4XDiYhT50N0V+Avr0J0GotxATgDTWcb04fCNUEUYJTCyVACiZkeYHN7CaPdDePoBLpxysbFsolXP0G6YwulwJw3jAqPhTI6P5UJ2bzICooI1jhlVRJKa1fyWgBurFXSO3u9F2O9NcXAwwihIMKF4K2CBgFzPAiynKSkAPSNtx5WdUcA1DBEjgtO0xX2KZVI1ecsSPodpRiYdkkxZSAiSd2AFQgGEmpmhC+9y5AfKUL10Cqn4ACk2SEu32OZ+DiCobpXdtxy0SyKWACE7LNeQSP+5eakdXGkwRMmkRE0Uj0mbgPp9pXl4HCDIqTwaQeSPAERVRWFJdx4gSGQmjBxKgODLMCUjQCRphpCRbtmmUB7W0fvl50qFpM/SvWXAgg6bHiQsRxMgmaITUOIATQreSLqPRnjwyTV88u7PoIezbwZAqPCIrlCqWWk87OEv/+rPhYN4/70P8eqbJ/H661fE5owchGkTaSFS3c7CIoIoFPk0Zc6qH8NAp91Ao+miVvfED6LfP8BhbxfT6UQ4CoaY9G0YhIfSjWhb5AlKx2QpjamoQUqczBPZGuy4ogdgjs6KBC3gk3hEa1gBJoKWpesShi8tdrDYXcbZ02flOUa9Mfb2egI+rXoH3e4Saq6HZsuVWR6MIMazIbb2t7Czv49xQPN4H4cTE72pg+G0hlhfgO6twKwtCTGZ6S6CnASUB9d2pdTJ2n4SzmBkEVw9RsuLMT74FL3ND+Dq+wIQa8sGFmoZWnUD62tsPXcA3ZVjGw0DTCehXLzVlLIonSEVLw6OtbPh+jUZVahbDYynGmaRjkmYYDCMsLM3wv7hDIVeg1dfgu8vogDTNguck6mqBcqij+Y9litVfUkZKE5jU5kAdcELn72QpgCFzOUUil9JtzUZniydJsrop8zzxWOJEUEpRZYhPRIhqIhCL4VPMmSMzd+OGqFYNTUxJJcwn/Ajowfjo/y/ep0KHAgQTC9UGlKOPajEU+xWJWBJdMFjOp66xvszragiiIp8VMBTun8zshFyUgFEzNkokmaQwGUEQu4mR8DOVXHaUkB2NJyYLQw5uTFfUkOPPT66IQBhSwtBjjwOUWNTXByixaoORSLjMe5f/xjXfvY2EEy/boAgqqoQjfMzCRDsxhz0d/Gjv/xz/OEf/Udc+5gpxim89vorWNlYFJMXEYhohSxEJXFmNSMWcxEKpSi5bjZ9tGhqUvOk3EgH6SHt1KZ0j2LeHSOmg1M+Q2Go7kCGuYwWGNayAYgyYSryRlNWLxK5eG3TRhSzoqGiB07nSlOWAtk1yTmSFhrNGrqUUi8s4OL5y6Kf6B8ORdVHs9u1pXWsrq6jUfdhM8QvAvGxHE972NzbxubuLqYx04kF9AMXeyMdo2kDcJdh1NYAuy0RBL+mCclWCw5H25G4SzKkYQgtYXt4iKYbY3TwCXrbH6Ju93H5TA2rSxo8M4BnF1io1dCsNYUrIPsfzjKMx1MEFDFlCabhVJVsc+bMbIFnFyy7MhfgeguIChKHCzCsGgaDEDdubeLO/T2kYHPYGlqtNRgGS7UWojgXnQKFVSx9EsgdmyXLQHVicllSjQnV00GAMExX5nqKqzcjCYkD2IGrpquz4U4y+bK8qFCAi1sJuRS/JUIHpWyURaSavfndYX8K+QOZDK5ydgn1y7+zv0MAoIwcxCOhkmNzETM04PZWAkQVuUg7e5lOUA3KhV1VNuR7fswpVCSgeqw6ZlFniouaLikIowZyEQQM+ZmO4RSyRceeGwogHnXgqrlOCRA2LI3RgyYgwcpNkSQKICjzd2041FRMJ3h4/Ro+evsnKKaTrxcgJOQiUysNJak4Gsvshb1N/NWP/gx/+Ee/L51+r751DldfvYillS78GncUEpOFdAO2G201JBaZRBHsg6C/g+c70nMg7cgWNfOciE0/Ay7sGcJohilNWpgH8sPneDadg2XromBcaC/Cq9PmbYBen8avM9W1aNqSPx8eHmI6OYTJmRDJWMxreat5tqQWVFc2my2ZQl0BBMN3WqOtr53Cysoqah5TgjHG430Mxz1MZiORHW/tHwq/oDnLklZs94Bx3ITTPA27uYFUr0NzGnBqHUxkB+H8B5avLFHBZfRzjAJYmMLRhpj0bmG8fw2t2gSXTnvotunpOIBZRGhaLlqNNjoLK6jXOqI6ZOltOg0wiylKOpRFyOtOdjya7VqedLA6fgdx7sOrd1Hz2+iPIly7cR83PttCGLPlfhUrK2dhe21Ydg1RQps8fsZqmhejJs+luIn8ETtJuagYabDVvpy6rbNjll2huvATQk6KfT3nfvBjo3lxri74smeBx8vdkgtdRjJKB5lKIwRiSEjrNIvRBSAkgqAvpmBLSfKVOz4BQqUOqsxYRQ9Ug0qKwXKTKCpLzqHkKhji8u9V+E+OoqpcyPOVAEEx2JGEWoBDRTZVuZOcBKMHggLTDAKEIjb5uxzTkJqR+QhCebcyeiAx7ttM2WwRQvGcsEuYlRoqAvIkgc/+pZAphgmXxG0wPQKIfDL+ZgAEd3PWpk1RhMXY2r6DH/3oz/DHf/L7QjCyvHnh4mm0OtytDCSFIp4YHbC8yDcuBbo4Etku28F5QbOaQaBgTwZbmOkjQXETqw7j8QhjDodJGbuoaoXj19BqttHpLKPdWoTr1YVr2NnekyYs5uUMjTnTYm9vD9PxIcxiiCLjDqg+Zt83sbyyhLW1NSy0O+h0FoV8o7XadBZLDr+6yr91Bc2D4T729u7jsL8POjFxxz4Ykai0oDmLGMw8bB4UmOUdtJYvC0AEqY3c9OE1FjGNC1l4vPhE+MMLLgmRJRPo2RhFvI94+gDR4DM0vTHOrFto+CHy+JDzwdBiNODWxSOh2egKV8AqTTiLRScyGvfLVIMlZIbfLgyLOS2rDD7C0IJuqWna07DA/e1D3L1/gCmJSruF1bXzqNWWYPtNsbinZT1TBgrR2HhncOAOjXJ0tnGzrZxTyxh+0xXbEnCQxVcYKkwXv8Gy1dtgCTAG6yHSSFZOJCenQbKRnxV9MUQwcAQQCjyYh0ua6imAkL+XAFE1UvH3lTWAVCRKbxfZpUuAiGNV8RGH7rJvRJ6vBCiJHkoSkz/L4peIpCxdsuJQ8h0igJIBRqVEW+bM2iq94HNL+qQh0xRAMLUYTSMhSAXkSvd3OZ7SkJfphJCUpkotpIph0feM0U8KlyLDYIq6ZQhA6MEUmzc/wUf/+BN8IwCC8xFSypxpJcewEBE2dz7Dj370p6KkZFfk5VfO4dTZNXg1Gokw3KJrNGRWBMNjnm36Ryi3ayIqOzpD4Ro8zxbS0qv7atAU6+/BFP3BIXrDCaKcpJcFg8RhoyWcRre7jFq9LV2XVFPeu3dPavTisA0D48lQmrJmkwGMZEBLlKMckLqH5eVlnDixjk6nI63jbHoiKUcii6+xuLwiugDKlXc272J76x56/T3QwZYwMwoiBJkDw13GXl/HVi9HiGV01q7CaqxjGOqIcwtes4MwJQdAJSDbyS1hq8lOZ/EYSIcw0j7yeBfp9B7qzhjrXTbjBCiSPlw9h1cArsGIYAGNekdmgghBKA1LqomNgi/uznwvXq0hfgvcvtnIFQYFZiR1U+5iFoZBiv3eDMMpCT0PCwsbcGuLsJ0WMnam5ozUqFXgzzGm410BbraLO15NPChiDtspFEBQByEMAgFCynfsAFUgQSqeVCdnjqrRgar6wqHDInZjNYBt81w8mXLCJoASHPhFBSzTVFY8ZMctAUJCfapoSxcuvvf56kW1u3MhsqIlsutClxRMWe0pIRUjIln0OVuqj+edqtSD6QL139TTqHRHgKQECCFWTZLXjno80wpWUYRNqdKTAsNJWA4eUobOUp4WEOWiIIOjycbh8JzorF5ZEk0wgtLSDI6WIpmM0eTfaS48C44AQlKMoijpVxXZHCHck36eu8vRj0/TPMzfd16LVd1fhVsctWZiMO2j7jtg66qLHLv9+/jDP/wP+If/8d/FcfrCxVM4fW5DLMnEdo47BFWHhiEdZyzEiMpNyC6WhqiSDKTEyViKSsZmkyw6/QVCsTgbDoeyo0/oJ2DV0Gh1sbKyJqE/lX9UwPLDJ6OvdAKxyKGHw7GYmDCiiKdDxINdGPRgLE9ja4Gy8HUsr5KgY1XDEekyP3z+LErLmo+IKsLREPt7OyLcYSiccacocgRJhkloYBK7GM08DGc1JOY63PYpmN4qZrmDmBoA0xGRlGaXZT5GlTzwlH39IQw9RDTeFJAws304xhANZ4qaG8GzeK4ztG0HFk1cYZezL0maeiJqYlkzkGnbKmKjQrTepFKUcyZMDgrHuD+VKsOUqsthiJyaBauO/ijB9t5YyErd4tAfpoINaXRjysX5ofx8LJMLRSlHmeIRnFj+pYJSk1ZpQ4b5ECgiLr60+J+svYeTJGmW3OeptSrdYnrE7uzd7eLI4wEgAcN/S4JHCIJmMBxxAG7Vrd6Z6ZlpMT2ie1rr6hJZqTMyI2g//76oyunbXZjB2GZtLUtkZIR/7/nz565SlYOiZAFRhg0AK+qU2XxD0XLAI1G3EWVXERgBmdWvVP0++BQtBYUhNnk2D+Z5jYtYuc7FOgqL6qInA3zDuVISF/Qwnsz3MrhXAsEbAIIfHkvCDa1oh/KGgkogkJJUJvlila9DXKaym3gVDmbtlDJXEYw5zT+s3GKMZhyEcW8oVh5uMezoj+FReF2AA3LqFr6piMF4rXiFIg1Yr9QsZOoTQzkc6qvrH+vujc+0DlLr9X9XTPnHxJbnpdAfQo4/Ajj/GCCK3sZkXyFdkZcw1MPHX+tv//bf6fYX180fXH1nVweXtoXsnQWWEsKPGiQVtCJimYjOLsFA8bnmJr4WDtXBLZmVb9oTTsTh2UmMvltrsiz75mWqsHdwWdvbO96rYMyJeAgtPlkZlJqoC+EfSJs6Pn6j2dmpkqPXKqWsUi9dmuMcdekKvfeuN0kBJo/xyiUvIOXZGWwtAjgnR0e2oOdh4QbgZkCZOFuVNUkaOjytaLTsaF25pObgA1XaB0oKTSVZVYVKXUtuJj43Nxqgu0qUrtjrX6hSmKuYnChbnaiw4Ps8VrMyVqOysIiqki3V5sQhDTyloQd08Vpo2tSl3WiECTwCtEJYx6/XQnAwcnHubysR04LOxlMdn02VrKkQ2BtZeqJx4/Y9TdkRUU2t1sBcBZwJykxUhrSBaFeoFhj7VmoNA4RHyij+qnXV6s1gv0/Z7ilKCAJelwpas52L8Ij1bEjUKGLK1bkoLlMYfjYVgUFeAyDEqC+KwQAIVxjRJ8EgETkIG+rmK9ic8htyZxOjyMEBEIz5owAqkJFx47NYsLCJe4jvLxc0uSp6CyDyaUgOcmHSU7NYysIq6zBYukSUFgR7AMQSPiO2L4CDJzDRypIq1c5VOHFWqmrCR1QQTRVUTNeqZWuV17QaqfrVsgHizvWP9O2Nz7SCg1izz7zx409VBP9YCXlhEPOnMOJPVxBFTRanatTY8DvT85ff6osvruvjj36uwzdPNdhqqrvV9MiS8SajRIxVeehMLDmoNsy/vVSThV2C2WLitW4U0SxBdfosUbGDsbCrFG3CfI4UlhZkR7u7+9rdP1Cn3Xe5yGbgNFYQVq05dWvlzwkHwXry+PhYq5NjlRiZ8n+ShRfBtnZpI3bU6ra0uzdQp9fxDgjfn41fZ1P7G1A1oKkAXOBNlj59MiVpWYt1Tcu0rVfHBU1WfWXVS2r031Olta9VqakVxqu0QOXgR2CPRmd6cDMuDBBUEXVyPqdvtJ69UiFhhfdM1eJcJRyvkrnQNSIawhCHRLF6paF2q29ga7E3UeNzc9OF/pkSn2kJEx5utDaLaWmm8XSm0+HYS2Qq1DVyqzHRz37+Oz189FzHr8+8N8EOSrFc13wy92o3LaO1I822qg3aQF5X8JgoVqrq9NFS1FVptA0U7W7HDl60aFmlpKRS1WIdxn5+7XH9Gu3JuYTf8QIFn6IoXr3abccwCEu+/QAQ/LBWIqYG5ypKl/vsRmzuU+QqySSU9U7uiO2ER448gnHhyq3BBkC4ikA4FacU/BoUnmFcel4F4Z0RAYKDw5VLPsXgXszSkF9i+/8whs5BLm8xvMlJBcHEhvaiUg1Sa6YZWaYGY91Vomq2Vrda0ur01ABx/+bnoYLYBIhNcHgbKPLxTU6y5A+9pa3/gxUED3OxnHq5Con1ePzGVcMnH/+DHjy643SqnW0UeTg9lSxoYuGn7naE0WaidEESdEBr+AwuFBby08XIuxpYK6GFwKEI4Q+qS8AhCKsI6uGm2/G4dNDf9ekI7pikW6yVLPOHP0hpeQjZnTg8PDRArEcjIzFjVoCJ6wLf0SdSr9vSu+9fs2lNp991bsQZ4DQdBY0+AhjSqtaM+mYenwIQq3VJiRpK0q5OxlUt022l1X1VW1el+rbWxSZWvEohVWqhqsqTuWm3ABx04sVsqTpek/MTJZPXKq6GqmRjlQozFVYAxFRVbg7UpQWUpA3VK2SBhPVs5OoNNjzdzwbg4UavVerqdwbqttsKqnf0AitNUJYVqt6bWKwRqC31u08+1ycf39SDOy8tjx/s7atSrrsys6dDulIVJ+0mpGfFK+TAEZUCZjT97R1XErV6S81uT1s729rdv+RJUbXV0bxIfhllPL1+JOrw7GOKUAoPrR8cOI1iIC8NEiVY/ZCvkrH8BOcQJfSxzz43fPE9H+9xy58jOPiBNvcRxpPn0mpLuaOOIeozaEHz9sPjSPs+hDFmDhDh2QpAcV4BlasGhlxybV0EYAFApKnG3DO4ljuTJAyBDWhoOaOUnHaC4XGtGPw8wj5G0aFNHYRZyVLVdKUWHq3DU315/WPdu/GZ0ukfGXNugsPm6f//dwUBQNiKrYgEZKmz4St9ev1X+vWv/16nZy/U6pTV79aUlZhypKo1S2p1Oqq3cCNOrU3IliGTwU7HTqcCIGZ+WJerpdLiylwAmQ8oAW1hNhr6IacXxmsBd2qmDViyo3KEQQ8VQ87mrwwULgnX7B5MPeY8OznVekpEHP4JLDgtXAXgtISPAc5IH/75n6mLQ3QHWTh7GzNPB3zjuneeKE15kxd2f/Ybj5t22tC60Nds0VZS2FZa2VepfiBVt7QqNLSC7ef4qwXjUd9YKZJ1fg2kXJFlsWKqQjJRYXGmYjpSNZt5vAl4lNO5ND1TjQlCsRHahqzkcOBkQWs1V6WcqsAaPVmmk4nWSwjFqrb6u+p3umowUsRAFj0LY8N6207YtqNfF3X37mP95rcf6ZOPbmg9l7M2kGrj/uTyPUvCol257BolOEZB0FVUZPej2VLm3Yy6K4edgwNdvvKOrl69qs7OnhblshJK/7jrwEOGlRp8hkfoUaeQ6wuoIoKHJpmdtEfInVcBILhmuaApLlx5dT8ChFuKaDKXayO43qGliL/mq9jQGnG5yt8Twi/eW1pA28jFCgPRErqNyFfw+VxBcA2iPsdfM7ZOvE5PNSJAsOxmGThaDoAwbmpdcBBSOQu6D8jLarFwvtVZKxTUhQhmo5e9jHJBq9MTA8T9Wze0nowuSMq3H/78z/89EvK/9+95xZEXGZschK3sU/wRIB8nmozf6NNPf6Xf/O4nWi5OVGukarXJWkAevXTwDA9apR78Is0YL+S+soxHAVXFemmeAWkwJzanM9JsVJfwEdyUVl1OgnaBZOhma6B+b+B1bUpnlqmQXHNvsZuwXLCMFMZJYW9hZpIT5eZ8NDm3J0tQuMHAi4qnoWqzpXfefU91PCLqGMayfAVRFT0Qs6VqlZmKhaVSJ4fBn9BflgwQadbTfN2TSntS9UDF2q4BIiu1tS7VlDDDriyVYFlvD0gnhIZLzemxXqm4SlQvrFXTUlWyL9K5ijhTF9aqFhM1ua4e8+EbmWk+TjQ8PdXp0ZFmpJGNjrVmP2Q60nw8ciwApSrj2majoSbqUR7wSs0EI60CIICPg/cnSlXduvmlPvvklg4PjyzRpkpxyc0GazXuQxQA92Bz51Em0xgqJBOAyFRxmepqa3dXly5f1jvvva+dy5dV6Q60srN02H60XyNTB66xn7VzDaUvC9oHcyl4TGAj7vYCu77ADxTiFMG8BaPjWu0cIHK1pvU7ccsrB4hznUPOUcQMUd7vQIReAMS5yQyVDiNfOKQovjLAU0HESsDAE6sQA16sVGhpAYYZ7VWsKPzMksjm3SYjnUpR1+HpjR2iUhOxjDwBC0jqIq3ecqFWWUpOTvTVp5/o/hc3lc2iknITHPKSLH+w8xYi78NCHxr7tNw883+4xaC3H6vZRO9/punsRF988bFbjNUKZ+ixeoO6dyYwg+EB9/QCU5foDoTTE4QT5qlgNsBABWGXqAwD04WqDcZzASB40HFSRnKdcFOsqlEchSUdY76u5bx4QDj56WyqebLy/gAfy0/KY8hKSMuTsxOfCrDrBbYcC4hzQH+s45vq4fnQ7PgBYnZNylU81KRspm5rqXp1GcKE8cRAQbgqK0khp7rKijtSBXDYl6p7KlYHUrnj9gKAWBZxZOJmCXZlRXIiGCFCujFaW0zVrpXdXwIKxeXU/EStyHhzrV49/J/5NNH0bKbh0URHrw91/PqFxqNTHR8+UzIbaT4dO5MDgQ2luat4DFPKRZvP4tbk/Y0aRjTwFx1zDe+9/30Dw8Nvn+oFqebz1LJw/j9BvWyxclMDnuGk5IGIpF+R0Wb4M3xEud5QvUH7NtDlq9e0e+WKtq+9p9QHBKPqskEFfQDzDEuQc02BDWA4qQMH4RXwMjsXdE9JSC9DsBfHkQAEf2Zyk1cQ5/kXUQZtXiJOEPJQ4fxhdiXE1CENJCbTCg60vEoEBCGX3wYI/Ck3AYLW6dxMxgAY7ADCLsZKc3NW4XsNSspofhsBwuvucC/wHNEoNyctaTEGTIzeAoivP7uuB3duRYBYRVc9E3z0Y8xxw9iH3pbT2T0hXCikiX0QeGFxoY7/u2F59YewwgCU++xHKai14GniPQmMXBZzTvShk6g+/fzXSpITjaeH2jvoaJlMtEgmdocu2EmZbciG3+QFPoz0q4y9LJZammcIRh1rr1CzFk5aFL4N8BKAAz58bFgWU5j5tlWPjDpbta5ZdsZwSIPncyzmSZWaO/V6apJxZodlvsbxiPBfrhkEaluFEkar8CGQbbhM7RggsEybLkm2SvzmuhzUXO3aRM1a6hV07w1YQFTSas0+QkeV6oFKtV0Vq1QPgENPBVymSjWtCqmWpan9LII9Hg8A4bW4SNEarFVMEvUaDQ0gHFHzz2cWUtXw+cQoYDFUMh1rdDrSydGJhm9OdXT4RsOjQ03GpxoP3yiFABKSAAAgAElEQVSZn2k5D+U3H2fHNpz2CdaKZsK8rWCUd1LqXNOGpemXie7LSvaVOH4zVLbKwrVuUalJpyfEGITpg3UBIabXIAo7jz8lIOGWoYQ3ZWag2Nvb19bly3r3R/9EGWPLRl3VBm1kTalP2rAFOVssvQVazkfBMSfERGWZ/BEqp9Da4TqFKtsPW3zgGPeG7yvKn2MeZn5ImpiMI8x8gkIlR+XAA+yH1rJwdnoAiKCVYCUcD08qEVbG8+BnJ2FtPCtsfYZpR3SYUtGCKRseYeZLUBEZMvy/yHC6zYjbqgijDBLoPuBGbGGJz6g9v7TTbEmLuUrJQm02wE9Pdfez63r45e2wi5Ets2zFqKPEqOpEjx7c02g61KX9He0e7Hoz0cKUNeiFL2EzlH8rrL+WKlV5sRemL/g7uFeLFxjVWqg6Qs/Fz1zamvtAetmpzOk+1IP7t3Xz9u89zUiFy1LqbAlakWUysrGqimtPJEjoBrogyFyaGtlpVwKbDY7RTqCibLZqBghcr4+PX2syHSlLMtWrbbXr5HT2vcrcbvRVq3ex5tN4utQQwxRCZmdTB99im382PrPjEtVErVa3iIdTf7YsaLGuKyt3VO/sqdrcVrO3q0K16f4cgEDezSkCiCHRrhdnqlfCCDEw6zDt2LL3VKlSxu9JpbayQkdJ1jA/gZEMYIQL1CQZqlgJ1Ld5kNnM/TRsNQs61FXdRl0t+tkk8U9kShCrhdVCx4/v6+zNGx2+fqWTN0canhzrbHik5Wwsgl3nE3QAlKoQcRf+qMiZ6Wk5hagk8veWcWuwa+Mvw1p7+FFQtVyzJwS5qLze4NJEYNHMVR/8AOIlbv7A1XBflExOAgABYJlMldTq9VXtdlREl9HvO718e29XlXrD5B33Q85FFBmJ599TrCAMSKul+mgsIDjxp6DFy+1N8rVpdBQbJzSvw9+nbdswFQq9v+95Dj23A+GB5uEHKABOE4vWMsStz3jNwjt0oX0IXERUZTLyzrkvSp1S4HlygJhh9Z/JUxy+iCsaP3sI+hTEYLaYY80boOBpKSqL1REtKDsYlSTxuLNXLio7HeobAOLmDR4eNqyzjJMcouz5i0e6dftzjSfHev+Dq/rgg/esD+CmRTVH2U0MHSw0k1VecLECQORefcH2yvP42IPBmLo1yp10vccf2F9eSAlRB1FuFWbKIz16+JVuffGRHj3+SvPliar1tRotlHRTzVcsDiVapQufXMzqc8MOJLpuMwohR5L+LC0EzqFcKzgMl5k7Ab4nJ9jkozSUWtWOdxB6nYHHe83GQDWCdddlzeYsKy00nhDecqTj0yOdjE81mU1sn29W2iKtsharimZJySZehfq26q1LKrfwbjhQiqEs7j+4J7FzbyYc0c9E1cLMKVX0hMHKHXflhhWN9VpXzfpAKjWVqWmNAR4Ma9qIct0+CgQYE57rm4NTKyFRZ23NPfJaLROfHOXVWnWCgljqIoXqZKgR8YX37mmC8OvojSbjoRYzDGFHWpETkhKUg0gqZsKY2wj9tzNSkbtT3tvDMcjQL07DsItArx/+PpT1jCcBdnp7T15UdruGy7XzN+3CFNbBfUquErU6bZVqdQMrIMEmJ21MqdVS2mppzriyUjaQtLtdtbpMkHqqtVp2xaYSoU2kFayUaTeZaJE5kqmFGCtWAEFrEJe9ovGL730rHGM14Cop+DuWI7nIq7iwhEO6HwDDS8GAA7XsKtPC1nVBKhXEUSFSgIrv/PnIx6lMPbJU80VioDPg4DZGwhnAkSwNDHP8UiOhalCOPJl3TgAHqieIWVpBDHsj/wXflQNEieCcFbL7knQ61N3rn+jRrZsBIFY4nVp9ONPde3f0y1/9XC9fPdb7H1zThx9+Tz/60Y/MOrPpF/wZg+8gIzG+IcjBqII/R1K3FBGJQ58WVmc9uoFwcisDkDCgYkKxVoFyN5vo5fMHun3nur7+5nMdnz5TtcWYEvHN0g8D8XCoJEMadMsjNz4/5BenTFaqhlVYq9ZCEC/5M7Xgzm5XqeHZG+9jZOuiGuW++p0dbfe3vYvAg8k+AmUxa9qUqEcnx3r64plevHpum3zs8hMmDylVRqJ5wnSEsrKqrNJXubmvRueSio1t9feuaaGyyaQZsl/ea3plcijShWrY4hfIIwgjrlKG0U1NrXrfjlONel+ZrfZREpacZJ2sgk9CsQLbn6pYidp9yllqSCpCCCr+G19zMQ8kFKlUjYZWi7meP3qi54/u6+Gt25qdnWg6pmIATBhnojyc8mabv/fqgW3R4gFgtWLgItqU9fy+VPVDF1K+w43PD7I93O8jeKohluq4ggi+nSUN2RydzrVgGoRUGNUhUyik6Slr9EW3DoVK1QQwJzB2+JChhWZd03JZhyNcw7DOK5mf2L10WQdX31Fve0etXs/gMOZrwNZ7GtJVoxV2eCqU5nAFnh6F3JLwgovnuzcABByFF8qwweNe9lQg2BQGj8pcRBXWs/0x6EdIFYsAwfTBE4/YsvD6uU48C3kFlpP4HLB8Hr53VyXOsChoXQwVcg4Qs1VqgMiFXtYE0Vo67DhKymkxaM3jGrvBiwpyvfKS1tsAce/T6xcAMZsdZsSqF4srfXPvC/3X//a3+vrrL2wvf+Xqvv7lv/xXXl0mKo7AWoxBrbrDYYmYrhqWYBe0rntr68HDjULZe573h5TWOvHAsgeJbYi7d5CVFhoeP9edrz7TZ5//RveffK16I1Nvq2HHZZUSFcrwCmgHVr7JEPbQN0J6OSoO8s4VBB4BTBVYBEqts2CculhONR2fesXYuQ1ZV73ujvYIsunvmqSslerBmATX4dVaL1++1LcP7unR04cGCEaoCbqAgjRdFTVZFjTBHi6tK6tuqdY+ULUDsbil7u471ixQQcx441BTNmLQ7XqudnHhpanglY0isuyVcniRajl4MQZfigpGUQYI8jzxVqC2J1yGnhN8tTVifOMxAGaC4eohW6lOYA/vU7LUyeFrPfz2nl49fqJnd79SMhq7D+WOr1YA8LUdsVd8PF/mrcg4e3K6KqAyCxUEJzM3YG4rb6kx7Y2l2VRErWh9D98T/Cn5v4+fvrRYDIDgvSLsB0LUwUbp2nwFnxdZMu8FfBi5ns1WS2rUNStJr8/O7IbNGJkHv7e9rZ2DS+pubWuws2vhVeAvCgYapkqMT20Mw/HI5MgOTwBEoACKXuYKqeU5QDiuMeoegp8ErWGolNw6Rx4mb0k4oqicvIWJC7p9JANAhMEADy0Gv7EJ2/w8VNieeoW2xZ+b6QweFeuVRWZzWgxUvvlYOypAAaG3AQI/yj8EEB0mUG9VEDlAFCYTFabzJxmuOjgzE1f/9z/+z7px82N7APT6Lf3oh3+pd955Vx+8/6F2ti+rWqKnxIcP0oWqoO38RtuAAw6M10zAoMwr2jQTVA7GoPRtcd/dpxEl8VDFErNw7sSV5pMTff3NTf3ytz/VzdsfKysutL2PSWtT1VZV1TrSWsJuk1DZ2LAUuVjQrRc5nZ07iCyXBZjEITqY1uK/SOoWIzuWufDYKa2a6rX3tL+75yUt+IiyXX2olMouc5+/eKpv7n2tR08fazg80WKFjHupKaKmWkdnC2zb15qvakorfVVb+5ZE49vQGlzRutJUWqpqzRYi+Zx1bPBhhObqVBhBYqZb8m4JXzuE1LBQE0xrAGMMa5iOAA6Y6OY+hi6/8SFkryBSfOxiZJR76EDmc3WI3yuXtRgP9eLRIz24e1fPnjzW/PRUyfBEa5LFXX6XVaciZBRL0jmtJz4Jbik2BHE++XCBKtjaj5sx9OQB4DZH31QMgEFwtEbCHVoM/oxa8unzl54GERxEuhjtDTsqyxlLYiv12lRQwR16Cmhk7IS0/PGq17Ui+iAGyVBB8L5DCpYR1OF1MdjVYHdPW3sHHju7jKQXZ4rirMvAiVENMhYPeaJUZGFsjmDMLTNTDsjF2GrkhjMhaTyoIsN0OQiZ3JYYkorBxwHRL5VFtLwLIEG6PNXhRS5Hfu34N1cikWwNo9tgOUeFDEBQkQIQgIj3Lja2Qqke4R3yrVY0H77HWHZzFQMbiziqaIBortduMQrDM32ngliunuJvY0B48vSefvHLH+v2F5853xJmHdOTK5ff0QcffKgrl9/T1uBAjXob8yp7DWZp18y9Z73eqw+rpyFfIEw9zK4i4qE0M0oGIofWJE3OrJjEKIaqdL0c65v7X+jHP/k7/ep3P9VkfqZLV3e0c2lH3e2OGp26xVBcJByeeFh4FujsAIhKnWkF692UvGWvUOMBATm5XIxcQSSLkVWM1UJVzVLH5fze9o72dvbUaXV9koeRIdt6Uz17/kR3v/1Gz58/CypIRqnJXONVqqTW02hV1HRW0HRZUlLoqljftiS6WN8K7k/NviqtrgpwN5yytUooYdeJOuW1KtnaTLMFX4iCCOyF1HVBEDYYnbQEw299RiDVuOnqLFshP7c6MJCPTKJ404vZSsvxmdWOZB68ef5MX39xW/e++lKL4yMTW1UmCIulWxNLcOGjyVrgp1It5yFLAq/DsHUYwcEGsQXVSSEzB5Vbu4UTNf8zgiQeMlcRzaZ6vb7vKR5wJk/D8cQKUhaqaPsmozMTpeRm0HI0amyOBgKW9G5aR9oZPl/GCn+jqgJS7Vbb26DOmuD0xaMSKfjWttuNK9feV2sw8N9ZW4Auwb4KuRUcpGI4yvOxojmUaEkHUHrfwfkaQWMQwngugnatj8A1K2ZWAAagWz6+zZe8LkCCcXjg6PLK2w85ZDvTLLgMDtnYxFtOmGaarZZuwXKASCyVDwCR8xCAdiC+AzAwsTGI516ZjKHWK695vw0Q33726UWLkWRPM1uwaamnzx7o17/5mUt8Roto5ImsJxAGfwRO2P29d7S/hxvSQKViW7XKnopl/ACqfpEIfQCEEDvPKCmoHvOrHgQgOUBwkacWQQEXTDKybKH7D77Sf/67/6i//+nf6cnLx7ry3hVdunagwcG2Wv2WlmlQLaK0o4pZYrmeQlSFNoOxFqQVASm0IpPpUOMxgb1jAx/el+gOmuWqdpoDNSoN7WxtaX/3QL12J4bUBssuNjcBiPv37+n161eePth7YrXQeCWdqaFpVtWCKmJR1jyrK6tsqdreNwdRqPbV7O85w6LIwpEXkJjZ1xykW8OK336cQbJsUKWbsn9iCHzxaR1HYSEzNEyJOATK7Pgzsagxm+AYXPjhrhgAU82Gp5oOj3X88rmeP3moJw/u6/T5c7TkPiwra+LW1p5SeOJEahNuxnFLEUdqE5IxkcoVgm3TAYiQmcqDnGtpeMByDoJfKdF9ckXtAe3FOUkZRUDOeXD47lxj/DhPj11BAPvtZsfAxT3EtGM2g4QtqEbbUClpWli5Ny/Xag4FZswJD8VYuVBrqLu9q/7OrrYvXVGz31edA6AOSODURIuYKouVDzqUwMOGvR5eE14K3AdoJXzw5dLtOJvh/+U/LJ6KITj+HAaMcOsbkKJE+zw3w6KnKO7akFf7QVfJlQfTF7tas7CFL+U6c1xADhDJCk4q3j9OpgtKWt4zBG1UpUFiHqTmPnQ8ROCASdSJHAQVRL9W/k4F4RYDgAgR4omevXioX/3mJ7p1+7rmi6HLfnIe3IOt6Mea2t+7onevfaD9/Suq1zFE+UDVcs9EFOVUmF5w45bdfwEcOAHl19E29wGAjYuVEhAOu4tEmVYh1aMHd/Uf//Y/6P/9L/9JN764oyvv7enS9wib3VOr39Y8JRZuqrRcU1IgXYv+Md7EIHJk2ZFW4znIPB/7+1UyUamwUqUaphrdel1Xe9uqF4sa9Pq6tL+vXgd/ibXXg/menj97pmfPnuj+g28cDeebxK3LWpO19GZe0rwAgVjWlJDYpK600lW1deApRlbpqL11Wd3tAydEGSBqdZN25n44kegzXbqG+TTPKZfCpwGVAG8wpqOVoKEPE4sw0y4l5Ik21KgSdbdUMpvaa7AiwEeeVDx78K3uf3VHr5890eT0RKKlYAJVKqi0XKgMT2Gz1oIfVACCdoUSFYBgnMd76a1ReKQ8rJd07ozg5XAonPNPbjfCbJ9JUw5ovA6qCNy++TeAoUZorA09QuzBeHhqlepiPjVI8r6g2KTt8kbtdOH1fmsIygUdA/6L4MTN4dBo96y45Ndys6nB/iVVmm3VOj3Vu111+oyeO4H0zIqaMCLkQIEEi10U5HYuXW7YLwLmjxw/btpYzscqyX4ZuR2dkeJiSStUAtFIN+5YcJ1oQfyQ4mbqNfUoboL0jyRvDhC0QpsAARi8DRC02HyP/tg46oSTckUaAQKhVA4QYSqTmKRsAxDp6jstRl5BBA5i+SgDjdea69GTb/T7j/7BUwRUjWgHcGz2w18oWT9PL0w1cXBwRf3+gXZ2PlSns+vlGQgpIsPpme0KlKwtq63478hY8AEV+1SudaaURZFmTasZZCV0RlnPnz7Qf/lv/1n/+//1f+ijzz7TwbU9vfcXH2r/nSsqtxseF01XeCJnSvAsdB8ZqPVc0ecYv5i3ucBlaslCGAlYVPc8iGtvsL3b6+jy1sAOUDhRd2G3S7QWE80mIxvDPHjwre7e/9Y7HH44C3hFzDVCmlxsapbWz1e0lylVQleqbqtQ62pw6T2V6z3V2wPfqPgaOAjFWn0mAeRaBnSnXA1uypmrCic9pWtXOwAEymBKR5fvrtKKWp0t1UU2XGK7NbHwp1bMNDs90cnrF7p357ZePX2sw+dPtJyOQ6DObGKxDMrHOtJbV3iUK+GbOg97FWngQcBFxcAbFFj+AADwkJC9hvo4astBIicsaQVM7hVStxWAQ24kyyusNJpBGbhYhNdbyDQ6HZqLwGz16uUrPk0W02DKg5aCtCgmHzzQr8+ONF8v/K1z79gdm1CYVlf1dk+DvQMV63W1tra1c+my+uYimiYt15WyllS+nr5wY+Sna/BecJATYMdIM0bX5ScwKcyujJ3aHn5yyhsgotuUf42eksG0KoCotzsdlxBMaMNC9sYPe2qWXXmgyA2tEMtZTEYCpwGxy/gdo54clKzAdNtz0VI0qag9PYxLZdEaIb/H2NcprJaqLZdql6TqdKYnX9x2i8Hqd2GePM/oXxNNdP/hl/r9R7/Q7TsfazY/tadjo1nxKcwXn83mXnDCAZpestnc0s7u++r2dtTvbYUZd2egXpeyvWPZbzDqyYNMIBmCQWy+rTYdzmxfPx/PLZLhVIUU/K8//i/61//mb/SL3/xa7/zgff35X/2l9t69xnGpyXJpkJhz4jXaFovY8INJBgnhuTtPstAa+7XlTCIns8Q0Aw4KiS878IkGxbX2uy3t7e1ob3db/X7X5fpsNvLWJxOMR0+ehIDd+cynKG8cNzTBNW9Ga61JwLWAjAqhZym0an2p2lVrcMlCqTIms1UmDjzlpTAFplx3FkeIect7SLSEVFXwAiRCMVmAhS6SMstJxhYs5TuiqmVBLUDGnMbK7cJ6OtHRy2d68/ypvr59U8M3rzQ9ObZICrcpqgwx0sSf0OveFNyARJhYxLG7qxlXLa52gh8nilGbs0TVHoTtnwIITyCY3pSw42v6p7NPDbQF1Vptn8Bh2hUAgnX6xWyiZr2hncGW39vFLFQ1cBIAhK35ywUNp6chX+PcPBYpMi+iau1Es7+lcqOlHgns71zT1v6BGr2egalYr2kB4LAYFklWp1nFTE2Ay/dpsMkN0wo+t8n46GaNniVOJVxpbKyZe5s06hmCs35Qi7oit6ckrUOe4H0xyQj8DXNwohBL/hju9xwguF4sDAIQvh2i/2V40vKYvTDWBGTd1kd1Zf61+f496aCOWS1VXSzU4fmbTA0Qj2/fsqqysFi/ySg/FulYd7+9rd999BN9+dWnWiRnancqTtRmqYWLg7sOdu8YinLToLXHUqzV6TuyDrvyfn9H7177ni7RgpTbti1nfOxYuDIGJKESKdkrr6VkuvIS1nLCDYtBRlGvXr7U3//0J/qbf/tv9Hc/+W/64Ec/0l/+i3+mS++/p1W1olGCI3WmZbmoeaWieQQIsivoefleV4ullhjTDk9ULrBglKlZY5uNcnFupr6hpZorWIS16vWqer2Odve2HPQLg493w9OnT/Xi5Us9P3zltGuMTXg4yJWcLlIdn61tytrq9tXs7KjS2DIweF+i1FCl2bcsGul12DHgwQiryCRHpeRYxkWjc/GI+9+1k5C6nYaqvHEMM7B+QyiEzqEiNUjoWlVUy5AMI7JKlUymrhae3r2nNy+e6f6d20omYymZezmnyI2G3Bo3IcpQ3hH7FzJADPoGi2osBAo3WW7aAkBwQ6NctZ+FtxM5+ePN75M02p7FB84bu1QKlYqJRXgtcyrmiWpqdMjNCFOKUL6kGp8FY+FOrDhop1ZI6skGbXYskV/O4KDYbIQwxmiIKQN5Jnxvwcg1hQNrtuwl0d3b0e7ld9S/dKDu1kCdwUC1bl9z7PVoL9hVcPhO2CmxZf35OJJDJRKvce87zuLOfRh8DczjxsWr2PNTRbu62LC99+q21b5UYMBRPtmLgjdPRLyL7nsGQEBWbYAoYt6b+rAaARCW14eBQJAXxLX2SEpCYhvYuLZRMWo9B+BHa8n4f6OCyAHiooJYHWVIMWfJmb6++7k++uRnunvvplbpmZrtkrZ3Os7C5MZB/gpRZIt3bq1CSe3OjpOX02Wq6XRmHcH77/1A165+oGajr+2tA8fYNatddZsDtx+jydR9ZL3WUbnQ8LRhMeYEkduZ5y+f68c/+6n+9b/9t/rxP/xc7/7wh/on/9s/15UPP5SaDY2RxbLuTQpXoaiF38h4E9aaLrPm04mW06lO3rz0klIHt2lyMpggrGfeJCwnEzWWI01OX5scw4QGgCAuD1Ma3piXR690eHSiw+MTTZch6p2x0oyoOTYSU7YMt7S1va/e1iXV2ltSpaUEQFBNaRmbfhaIMNsNXgIu03lDmc0XqkrjCDHfEIy5TJ60bPXbIQ7AWomVShZAEYWHprWg2nStVqGkVrXuh/301St9e+e2Hnz1tYnJ0yePzbyXi8SulVxlsMpNi+EEKcRJlKaxgrEtOi1N7IV5PyB/ORCofmDMcdriXuChZpqU/8hLbZevsfdF28DvAW7H9uEeBadSDe5RSKa5Frk/Bq0hlRt/BqjhhOBnAAhLtVtdqy7n07lbr1KDCQdS7bByj0cIfITl1uANmR9oH7p9tXe21aEV3tmyOVBre0elwTZC/8AjRJNYWhUvUkUVpfcjYwWQ53iGhw5REgAYkrbzk9/cUZRqA1qhrbjIxTBguIrgwXfUzndI3pDadeEXYWm1DWJCiwGkTGczm/QQDUDlnHMXmwDBdQYgQspWqFq4rt4FgYP6IwBB9XBeQUyXhxmn0XhypG/u3dBnN36lR0++1Do7U72ZqdEkyg7zzKLL6mDyQdcEGVi0uStlMjbpWMQX0qL2dq9qf++qZcKX999TqdjQoL+ng/133HrMZkuTnmRJJvOCWrWORmdn5zfOy1eH+vHPf6b/89//O/36k0919cPv68//+q91+Qd/pmq/r2UR0VGqBaV+tRIuPo5BMOV2pk21nE6UTCZ69fyJl5T6rYYOtjsatBvWH0xHJ1pPzpScvtHRq2c6fP1cWTFVf7un3f0dy3s5YkfzuU5GYw3HM0cLU46ye5HgA5ChtSBSrq/B1q46gz3zDVQFS/8fFoyoHII7M71nnskY+CzUcTzWMfw1HyUiP/cNiFoUz0167IUl2fVzLkIqJyu1COLx3kVNq8lET7/9Vl/f+NzhqxMb2py5HEZmYm2jN0+XvjmC2Mln3zlAUD04rg1Xp1IgFfNwWt51xoyc0Hhx8Hv0AaExyVOwc1fmUOomiK0sOGIixhZnYNqpShErtbrbfjCD4WuQopNvws2Mf+fe7q7vu2RKvGFd3UbHYcLT0dSpaa1ezRUEOgraDvwqggU9wiQ2HWH/C5w8KrVbavb66gEQly6pu7urwbV3tbJRTfCHtEAKrUoNb024tHC68zl5kMOgI+4VeScKnc/FPkZ+rc5RM+oscqeo84Rvp41jdBO2HvN9jvy+CGqtsL0J57DJQWy2GLBpEKy5ijU3T7LAjTaUVKaojzE5uQwAAWnD900FoWRxzkGUx5NzDsItxix5kxWKOB0d6e63n+vOV5/o+cu7StITlSpzqbAwQMD8B5dj1I+BjOGidboDl0GzaaKT4zMtpghu2jZhadT66rV3LRfe3X4n6Ch6uyoX0cLjC9DR6dHUMXTT8cQoiEru9eGRfvIPv9Df/N//Xr+/cUsHH3yg7//VX+nqD36g6ta239AFMlRIfhuNxDcPpORGXSRaTWdKKcOODlUvZeq3atobtNWuFrUcjzQ8eq356FQvH93X+PTYW5qVSkG9Qc+TkkoTzUJJY8Q76B0QVTXwoujIx5ZL0ZpPVtyOIMQqdcQ/uD1BLAEIFYujkEV7l58NxbgnEhdUfBOcx7l52ezi9IGXgJzEHp7FKd7MBgBRiTLfZKmdrKw25OE80eGLF3p450vd/+orvXn8ROvR2PxCCb4BBSDr1dGoxu2EvRHiMh06EoxjKpz2FdXNOZRMLDosll2G6K1I1eCtxAQBUTRojeMzk8NW04YblJPSI7ca3p8BIEKlWLYZLQDB2JQTEn0JpsKs0PNja6uvKweXQrUyTxxx0G91DQaTCBCEI+HGNZtMXd0SZBM4KBSn2LRJc6TJtFd1KomuOtsD7ewduKIYvPOuinhc1hueznBCwyOUIGerOJcFAPfCItcsywVjlq0qJXcjjug8rdmoFMIZELxCc6eofB08TAYj/5DndsZpRtBhhBYjJynhIFx1xAqC5cEzKggmWcQQ+P1CRxPAy80sQBw3SXkFm5JxfCEcygwFGjkISMp/BBCL7BgOWccnL3Xv/k3de/CZXr95qPnyUKmQr47VbJWcgra1YYsAACAASURBVOR0pQQTllCu8CZ4vdbzIdyD8U8gIXqpslqqV3uqV7oGiF5nT1uDS9rpH4QMBnr2WlfzyUrdVl+zydwvstVq6/DNsX76i1/qb/79/6OPbt/W1R/8mT786/9Fl7//ocq9gRaFkpYIEQtFzSMx5BMMDQYW8POF1szRl3NV07Va1ZK2W3V16iWtZiMdv3pmvwMMUN48f+kAEUgcfCMxpCnWimFfolo2AYoKstzsqtHbVrnRUVaEO2AsRihJI7gfcQpRDWQVLQEFzFLxleCGom+M7YXHW/R/Xp9HHh2i5zYtylyiesU5zONZaKP0Dy1G4tOeU54Vrn30EbOljl+80r2vv9LTb+66zVgcnykbj4OcGGBAEeSkbligAA5hhyDcSIw4Kf/riI4aNTXdDpS8uu0VehygvBZNa4UOhJMo1XrJx4eHJrQYQa7sW9yx9WG1gZUF2oxceRi4jZraAEQF0R2fd67ZYmbPUIBke3fHCtf5BHHbSv1uTzv9LS1IIZ/MVK+V1GiX/JDOiQqYQr4GsxWSunAi98RriaVOqhIr4eyB9Drq9gf+fefSZYuptnfZvm3YRwKeJSsCEBCdXGVAI1eIBsUwUxP6jhUEeL54tGEZ57rMrdt3ASL/e5/m3mYN7fFmBREN+F3VMBLn3uF12PS2SKt6wUEsVuk5QFBFsEAX4CU4W9vBOgKGgSo+u8GvIQBEimfKYuEpBgBBewEH4QpilZ1kKy10dPrMAPHg0U29OX6syfyllslQqWZelmq2WJkNW20J8uVlsEgjSg0WFcIRkhKAOHx9qvWirAZr1PUd73BQVVTKBNMwLbis3a095zvWSz31WluaTad2Km42Wzp8faIf//wX+j//3X/Q7W8f6N0f/qV+9L/+C+1/73vKWh1NIMpQ6FSqmrOVFgUga3rQ6UyL6URazKwQ61QqGjRr2m41VE0TDV8817MH9/Xm1TMtZkTwBW08W392q8Jdm/udXAW8EvtbKrI0xdSmx+iyrSRlLwBMLgRTUda97TwMu1/0m0hcvU9G6z1CDgJaf371LhDlPSwhCB5HXyHbJWj6c30/lvgEA/MwIIIihQoLuHq1on6lrD0kuScnuv/NXd35/KYOHz9hYUMpbdx4rCb8Bn6FS/rORGXAoHKhuLPzN4IpFpcIT6nX1W41DBIebxf5dPhzsqKOAU+InQ/GJ6lWi5AB4V2ESFKeb0znVm0cHyWU0ahbA5j49VeqJrg5ZNAG0F7gszGejCx229vf0aA7cAVBK7M92LbidTlnzDm10pdPh21dsuB7XFiVxEPC7wlGOhuPXO0slNoUt95uqdJqWnVZajTUv3xF21eu6uq1d9Tp9gXlOqNNQb3KyYw8mwoQF2xzRcFpzA+b1s5BRYWcX4McADZbjLAclW9wBl1EXkEgmbeB7UZCd15BcN+gE3EWZxas7vm+uF8n85mnGLNkbeEdlWzgdzik4JXCd5AnjIV1farIMJI1KW3Ha/qcucrLpbqQnJOxHt2+pSc3b2jFmBOAQEU5mh7q2we3dPvOb/Xk2ddKNDYwoI+o1jK3GaUy5Mpck8WZ5lMyLgOXYJeeUs2ehti4jUdLZzym65KJSgCCqgEQgdNxWV6p8wzr8s739P1rf6a9nQP3tcPjsZ4/e6OPPr6h312/odv3Hqm1d1kf/tU/1ZW/+KFWzZYmtE0VIsm46IFgclr3fKJkNnaceZGHKF1pr9vVVr2ubrGoyeGhHnxxR0/u3tVyPFWlVlP30r5S+k4cnRgl1ioqtZqqttsqNBo6eO89A1FWrStFCwKXwOiKh74YwmvsqownhWW4wf3YVmf5g+55OMlQ/B8YbXI8I2ueb/4ZSIKOwzJsqxzCG4jcl0kGAAHo0WrUygU101Q767VefPONvrhxUw++/kZnrw4llq/WyLeL6tTqWlpIxK2P2jRIboO9XWY/SvQonPakTCFsIlQ4gFcQ2+DLwAPH+22bP14/Yp8QeRmi8uLYL39Acr0/JXc+NnVOTCmoK3MtRAtPh0hoAhI8+IAQE49ut+MYAsaecF8Hu3u6fPmyHy7+jmu1C2Ak8xBkNJsGG7l05Ykb5r0eR+OlqYJabZbE2B3iGiDHr6s22FJnZ0fvXHtX+1euqtxsa84pSwtZa6iIvX4ZMpmztmCggKsALJHhI00HIKgU8h9BBBW0IZs/nPwVDK0DIOBlQhp7rCAC6IR/y0lK1gfyJa98x4j3AJJyBhfEVCsG7GCkFLZo80Dhi68fVhzCFqoB2u14ePPWs5kKi5n9IMrjsR7e/FxPbt1SAU9KxpxsOY4mr81B3Lj1GwNEVl6q00U8koRtS3IzC3MlGYE0MztRU06mNkkN+wMsbWEpRiDNehkC1zFDLVeb2h0cqAmhCbnHRtpsqZM3Y9XU17UrP9DVg6tqsWpdbOjkeKJf/fq6fvaL3+vOvafqXXlXH/71P9elD/9My3pLU0wzGHFGHb1vynRpgKCFUDJVk5ahVFCLBxED1rOxRq9e6/jJM42OTtTA4RdZda+tBPaanYZO0yRWrddVEbNUNBWNpn8lpIbKwAvQ9kyk7Kyq0Ghr6dTq6BfgvbF4QrtcjWlP0WEZ2znfOPTEvFm+hnBGlLUlTwrCxzNhSH0asqZPvhRfHXUko1qubnU+U/rqpV7evauv79zR6yfPNB8OEWkE+TS6gUrZOpCV2XZLLzzGw5gdl1g8IshOYtfCwTjttn8FRExGMzKmh4cojAx4kOoGku0PAcRFuxHYfe+VxAojn2hYH4HLRat+DhB8znw6QiUDWJFxChjw9zs7O7py5Yq/L4CEsStmw3xfZJXM52OH/UDoAhAs6jHNwnAY4IbRZ9GLSpUcU1qbjNXxfl8Hl65o7/JlNeDU8DBhEbDOe88kCmPc4J7NPeBpDt/rcm65fN5i5G2CuYjoCZHvpeSgkEvSPUL1MqMX6s8BNuejcuIaqz3uIX9cXELM3485FoiUs/YEDZu0VNN5RZp/LbeQ8T0AKHwfxGAdb1XP5yrOZ+rxHExGenTzMz2+/YU0OVNhtnqZcdKMZq/15def6Ppnv9CzF3dVqqfOpMjIPgQQkpmS9VgrcjHtMh3i4UlKskuOWf2i21ys2pQiya2pkGLUUvMqdbe3xRnp/392OtLr50c6fT3VVmff69b7O1d19eBdZWlVv/7Np/r7n/9GN79+pIP3f6A/+2f/Urvvf0/zalMLHtRyxYKpfB7NlQ7Vw0yldKF2uaA2LPTZUOPDN3rz/IXOjsiHmDmebptsha0tTSHSCG1pNNUa9NTb3VG921NaJb0q0xwNPf/HSzMBHLhJuMFVph2pxlyCMP8PisgwC+cHp64f+DAuOJfZUiZauh+X27zXQ2tSZKQcPRVsp4JQZ6Uyi0ulgjczAQyERMnJsZ5c/0SHDx7oyYMHWg7PXDlY+ITwiCrCFQLkZNA6BHVeWGkGQIhQscisiMV9AAgezvyBDqY4gXsK1UOUCf8BgPjOaemNwXAi5gDhnnxjP4OHoVandQ3XjAc/BwiqDL4XQIGHnQqCJS8qCD4Hf6YSHfS2/H0BIuwUsTuUruZOXwcg0FSE9yK8Tj6GDVMs8WgBR0xZGg31BtvaOthXf2ffRCaW+qV6S+sq73EECOdiek0yEM5YCfi0vpCa55VU/qDnldImQAQyMwAEy3d/CiCokPPlLlcXiOxoOWinbTsXxrPW1TjAJ1Rz+eao70fI6Li0lUux80BjgIJngkMUgChPx98FiPn6VYaA5mzxSjdv/1affPoLvXh1T/V2SVvbLaUFyhg8HM+0ZNkpW6hUSVWuMCYLghIYbsffcSixXbkGsdgybAG57uEgInE6Rl1JL7eYz3V8ONKzB69UIrQlq2jQ3dF773zf49Hbt+/r17/7TLfuPtaV7/1IP/zn/0pb731PS/pV5NWViibTeUgqpLyfT5XirbdcqIRrMyrELLWicHR0rOHRGy8A0adxMnHjNQfbWlcbSjFEZduw27HKjhtmyffIDW2gwB9RwRGIJCnnP+IXwJSiGHiG3AcjX3uOAOG+eMPWPD9ZrESkzFxwcwUTAhhr5zXkvgqQTADLmopgZbK132y4kjh989p8yq2f/VSn7Fi8fOXKQfSj3Ege+c2jMpJaDmQIgh2XmHQymMw67OMCIJha5FbvVvvRRkZHpdBCxZRqA8VmLu7FPsF5BRGNDkpR6ceNm2sgAAQDRjWE1+Z/zlsZvgcAi3xTwIDvgyUvJPEen7LuTzJ5b2CAwBrPRHOz4Qd3NDx1hQtwsHAFCQz4sETYHfTNbZRqNQ1Za8dxqd5QZ7Clrf1LVl02+gMDRIY4jIOmULb/ozUrjLrtmxlGhXydnLjPASLfCPVBcr4AlmdoXAAEqfLBXzba1sUGNa8gGNX+IYAIUm2i+KLrdd62sFkVfSf4nPkaPtMMQAKAcPuHtwar/Jzt87kBoo+uZDLS41uf68kXd0IFsUhfZvSIR2dPrYH49PNf6ejksRqdogbbTRUIy2XOvMBDYWrAKJZjy1FEAM84KXGWAlFgnIjkSlSLNZWrbec3YgfXaXTdajgKwwGz0vhsouGbkZbjpUZDGOiytrcue+rx+OGhbt95oAfPT3XpvR/oh//sX+ng/T8PAMHPQtluTwh/luOxFqMRCxKqIuJigYa+cz7T04f3vZPBTYhFW7leU63FeK2jem+g9u4VpRVs6Wu+YZiXkzfBBCLhtGs2zTEs2PR1onLuNIQOJASp5uu9eQXhE+vcHzCYjualpiXG8SFz2Ir7pFBd0FNT/jIC9vTB7UTB3pE5QHTrZa0WUz1//FCvHz7QV7/5lcavXys9HQZ1XLWiCp9/tjDDbuk0Ui1u7ALCrvAg8xawYk4r4v9TCgQluofgFxnVfrFqyFuoTYAwCx/t9jfL2c3XGF7XxZSDa2O2PUqIEWfkVVdecQEG/DsAAZjnVQy/39/fPwcIrlW/0w8CICZW1bJjFjEkZmU8r0jwVc15Cw6yXr/vzd0Gn7tc0jzuUVRbLW3t7nnBC4k2mafwEFSTAAQHhsfWAESxEHgYmrXYcn3nGsX1ivPXHluOHAjCkBEeIKwj/DGAwCTHHFvkJ+BS8veAKjRsFV2E+Rg0cmOaNDXY8z04LAeuLQIEpO8mQJSXCwMEFcR3AGK+fpGxkYdJ7Kef/1K3vvi9zsYv1OgWLbWusDKNa7Lt4VYqVFIVS5ykCYZu3qHHYt59ddTp49GAIxPelfRYxWLIUYDIJPOS/8e4DCdlgmNhpUcnOD0tVCqgHKzr1Yuh7j96o5PRSoOD9/QX//O/0NUPf6S01taMANg4ylrhRnQ2cu+dTaYqzWHwp1qi55+M9fL5c1vet3cGagwC8ZjViqq026p2utq++qGyct2ghfefbeu5oflZxuuJliggtf2McMqifw2eceeJRt79j6vO5+AQFYWbBF7eerji4OFCiLMm1yG4GwMORntWpINVjHUM1SxVo5R6jXty+kYP7n2l5/fu6tmXt7UcnUkTxm2h3/eGqPcuLiYXOUAAZuH7BCCQZ4ezahMgvGkZ24owmQicw/npuOFH4d2Mt/wMNgEiB02+pncyIkC4HDZRxyA/SK/5v0ENGdoybm5Aga+bE5csBeb7HWRsdtu98P0hGms11O60TEoOj4/O3bIRC/G1aDtYF6dKurx/WYPdHTW2+vZVYHoCAdkeDNTf3XObCe9UbbfMR2RE/KUFj7CpHjkcHHnHJnJ8gPNrlJOUbxOU+Z/D6w7tKvzdn2oxNgEiRANcqC7dTkTHKr9f0TbP1Uw0psm1J46GoDLl4+P1stFtrCBygKjMJgaIp3e+DBXEMnuZYajy8PEXuv7ZL/XNt9c1Xx6r2iyoWsMZGq4TnUBqIVGlUXZ7AUAk66kW2cxvsm+EAnsXgdHnPgQkqpWGQQIjVnwjmXrA8PN/To6O1SoHV2G0E6NTrOjJS6jq9HjpdOjTs1S19o4+/It/qu/98K+kelfDOWamoVQaHR0pZbQ5HGtxOrQ4KB3PBHCkjiVbq9ptqYN8ercrtZvK2hU10OIPtlVu7miRYsCLPiELFuXsnnBT0XtSERn9QwKSXZ6MwoyqAErA8SK1Oeca+FzcOLxBefnp0zRq5U0Umdyt2xszn5kHH0G8rsLDWyAdi88DHwEoT8/0+vlT3b1zS0/v3dXs9XOPdO184pHVKhrVoiwt2rmZzhSSKsQTxB7DWgjk13EZKZ7Y+Q1lGbUXqKINfASKHDBCietC0O+1effcmDhWSfmpmLcPXAeuXV5BcBMzurPEOZ9k+OsSFhyk8/hH5JUA1wZ1JcABgLCp2Gl0fH3hWDq8z522geD46DD4OSDxdpJ3KYYmjf09HOzta+/yFe2+c1mzBHNiLO/WqpHjurXrKdYKCfvWlgVyqjSt3PXVtEQ+6BF8b+TlfZzk+P2OoOG1hLgBnAOE758IEDwPfwogbDmXfy5XB6EVybUyKHt9Hblu/GQUGgGCr8H76fspOlznhjF5+hom8bQYmwDx5PaNC4BIszfZaIGKkjyKX+r+w5tK1qcq19mOXDklm8qBBGZm4/U2p1wAjSSdabo6s+09rLBPnoQsCfQFQUU2GGxrMmaxh8uAPRkz26b18ifHx3ZYLmVFTScLnZ1MtV4w3mvaoWk4XOvFS8xIO3rvB/+TfvhP/qkKtY6OzhjxhIt08uKFMnT4o6mmx6eaHp5oPaZdSf1QbO3teQO0PGirtNVRod9Seauj3v6u2nuXdTzONJmxfMWERirXsbVjKzOMswAMh7nEbT5eExeX7x/lH3UF5rseYUUVZN56cJOwPp6fxryxbh2i3LiYlVUj4wKwi2aoKOG8KEWNgkJvufREBkvO4nKm+emRnj+6p69u3tSLb7+WxsMQUmG9faoMQxW0IcIOrqZ0GZagmIOHNucCIHiym4ChuY6yas2GHzoeWJbdGOVxQ1GyetHH5gbRzyBhHyZyEPkCU25MHKuDHCDyqil/WHjw+TuveeNcZZFWYOEDMAUTlnK5YA6Cj4Oo5PPBQ/imr1TUabbUdNsasln4N/JC83BlZgkYAIWovaqB5ux06IkM05Er71zV5ffftdcl25EsoJVZDe9hPIwitqT+3q6KzbaKtVYQ6MF6OdCnbBI7gajf2NbOAZRrxvcb1tiDrP47baZBI0wx8hbDH5unaEU5N4BgxUU01t0ECNpmAIJWx4SlA6RxfaeCCG8KLaOrNtsZlr4TLWjuienZYmGAGBCTMJvoOwAxXT3mZVgDAUk5HD2TihOdTg7t/jwcHcctu6C8wmIdn4hOt6F6q6xZSqJzIJFyEsu9tHufoDRkFApSsgWapkWLq1iu4SZcMapb4nuAGUpLpayq6TjTydFcw7OVFvOCer1L6vQuqVIfqFxua12oaDZfWU03obXgZp3MlIzmWlFqJ5nzCCkF59iqDTrqXL2kwbuX1b6yp/J212Eri1JFwxkPABoFKojgHIxIJ2z1IY7B7DSatNgxGA+LoGewQcty5l2DYKYSWGTnc+TRU2kw8uCH91hWK6M5J1utXFMxg0ALJT3uyhzyvJENth9ZnKKymZypWUjVLGV69ei+PvnNr/T46y+l+USajoPJhp3EXfNGAQxDi9SpSnx/KDH5caGkC6F07Gg0ahW1GoiH6gYn74sslmERK96gFtjw6uKfPc9XUWPyUTcwx5XRhtAr5ybC319Y0Zm442GIEXl5X71Zlr/9MQAIwMC187IX19EtGV6aQVuRj2VZCV+tEz8gPHgIy+A0IDBpQdjrQKk54KDosk8UAIuIREhqHKmoIgAHjz0rTYQipAK5skhocwGIDan8OTcQpwj8OWyp5i5Vcccm6NAt6cY+wVYcefWRA3gUn9moN4LGZoth8GVKZmk4Mv40+FQiS6cqi8QvLZo1NxvkJPskGMlw/QAIphiMOeEgAAjGnI9u3VY2xg8ifZyRNXH/4S1rIM4mzy2xHk7e6HR4qNOzo1jOBIAge41Zc6NRUbVRVFZjbTUw3ajyLsrI2nkGIiYzPAQ5ULBUQ8WAFoKlqnWClyW2WDgHtVBBCQXrclGyt0m9OlCp1FG65jSveZgP0HCKW1iDzHYy0WI8V0aSG3a0LKkggUY1N+irc/VA3csHqu72pXZdSbmgRbGi0RwvrUDKuS3wGjZLO7UwPrLwxGqY8CbaljAQPE4hI9ylFDw4sSxzj0jatle4g+CFyQm/smYNmYuHZLPS8BwfXgbwzKPfKNPJyGjYq4F90EyVZOmV9PXkVI+/+kK3Pv5IL588sEO1JqMLcKDgt6dDzGekMogTlJBkzcTiglPgyaYyqVXLcRU7um1vEJTnN+7GeDP8nR9fzXEzMvLENiOels5fACiiMCj/8+bfh2W1KHTbMJwJlUc8eKMZbM5l5NZ13j2wC1bYPAUoggV9eH8MECuCm0nGWhsg+D1VH/cMPhu9QV/7lw7U296yATIu6DUk5o2Gyqguu11zDyvG2dUGskYcbrTCBs48mEQAA7qec/IxN4+JHEDYUg1VQP7DFVUECEdJALobHxcuZxyT4xwWKxQ+w9skZWKj3mBnZ8etxdxLdAaFUtilyQHC3wfVVp5RyrVDCr4xxYCkfHgDT8rbSkf4QWSP0CXq3sMbunHrtzo9eyIVpxrNjjQaH9sTwbJ9K7xg5IPfHXZ0xcpajR679EG5xQ7/Yjnzi3UvXWaW3Q0PGD18SgmZajrBgHRmE5D5ZG6AYDxKJkSt0lKz3FW50FRhVdd8klq2PRuvNR2j3iNYpq5iIdiFI6NlL56Q3TmmIixQYTHWaqtYb6q1u6361rY6+3tq7G5JzZqWlYKltxBOk6UbqEC0xfyBtwHCpyBVEKalMRAokLKE/QAQAZTWhaCvT9yZsq5rMba9MdlyhWlnygNgtPDP8D5Cw0BHZcEp7Ruen7Qj65WaRamH3Vwy15sn93Xn+kf6+uZnmh8dWgmXTTHDoYKIZIB5jmBsYkOQGMri7ApPRoK5MK8FT4xmhfIzqBtzxnvzJNzUPeTTBC5DHn0S60qvjNPz+qSKvzpeLv45bH5c/Dt/hp/FDzLvsfOHBH5nc58jf7Dymz7fXDSfA1cRE7vNY+SpVIQoU0Gwy5CuvIBmJ+wsiLHQ8LRaTV27dk27+3veASJoqYy7lFvptlfDISoTOAfiFaiG+Yn2hbV/SRNsQCOIfee6Rd4gB4icNDR+RoCgQvXBGbMsfMhGOzraWn546pSPyZ29cZEibl8J8yFBvu2dmWVImDd8x/fV4OoWNFaZubFMAa1Q3S0GhxAVRHF8pgefX9eDGzcDQEzX9z3F+Oqb6/r0819oOHqqcg1Dlolm86Gy2LvmzDQyYS68pxjZUq1BLXhJFgJATKdjJSvGVEUDRKfTC6pAcjTW5GSsvfk5m6J8TJzOzehptWREKtUKTdUrbVULTRVXVc3OVpqcLHR2NHFVQWZFvdpSEbBZFzRZrzUcz3WKOzLZke2eWjs7avV3acDUO7is6qCr5taOrdBdOXg8lPmNnVk2jXkovWQMTIleDSzoBAFPXESyZd7Faq/VaHArzi2A1cZAZa0lzDZvuu3TiZsnULeo1ZKtzEx1tlbJrgQgiIpDx7HElYATv+xTv4RZbbJUu1jQbrum0myie7c+1We//oWe3v3KrQU3WspS2oak10Qha8n5+xa3Gx37jqkvbVMef4hpjiP0gqR6U+CVn4j56C7XQgTCNXxJwCFEogSSNW8J+Px5O/HHWoZQdjPAuagg8gdssy3JP36zosi/z02AyL9/V3p2oA59e+5KXa1V1G43LYBFIo2xDdfjgw8+0MHBgasLbO85jSu1qjqDvrYODiyYSkpUEWSeABBIr2ueasFJoOrdBIj8NXCi8/t8+zk3qs2vTcHmNHhhEtK84TKVk4zxngMQchGUOYcIEOa1+BpxVR2AoLWY53J49iw2SONcrOZaGMzh3pXUYdmQOMZVYoAojIb69tOPNwHiXoaD9a0vfqfff/wzDcdP1GxnKhCpp6UlnMEOLfTRAARGnf65JtYuCwlP7KyzbDPDOZq0ak76ipoNQlqR7vGgcYrSOvA5WHdllIfasmKibk2YLsldcAKTVPNRotHhROOjiebDpWqFhvqskVfwkUg0YotxvtYQFpqlK+zVd/bV3t9Xc2dPWaur5t6uSq2Oau2u59qeHcc7myizRUZ+QSCaKMwN3FGy6rVfAMIPBKU5ABHeeDPJaCJiKhL8RZIlIcyEyDr4PGv0y1YLVgoV+zBw2CN/tgMX2vd6w2QgJTFfGpUnATeMNiGOMH3falS0PDnUF5/8Vjd/82udPX3kBRt/wDKMqsKP8PswUQoPKbFy/J4YPvfvaCwAA1cZRP4xSc8JzIvHOX9Ic4DIq45QUUSJtduK0Eps/tgEiLcf9s0/2+guthj5358z9PkriuCXtx2b/IYnIuZ+gobEJ7OtoC4mL/TaXBdAus0yHu5p56FARV1754q1FeYnogEtmhhGoHtXr6q9tWOl7apSl+ptZYRHMTkQZsVFjWk3NiqIHCByQVwOENZMxNcSlLUXALFZQXilPvpV8rk2AQI0/lMAYbIyV71GkpSvmaspuZe9Dp7LrLPsHCBq5HSyUXd2eg4Q5iAW2YNstjjzBOPXv/2vOjl7ok6vqHobp5rMsly+gPtl5r/FQLy4nUhmWqzGCCUNEFQWyQpDmVUAiCphMIyk4ORz3sCeJVrbLaOiOlF1paZKlFr0s+S9TFc6fn6i45fHevXotVajTKWF1G90td3eVjkraToc62Q61+Ey05RJQ72hMgz3wSXVDw5UHux6savS6yur4ePQMPEY0glDS8BrS0qIX7yZEEpdr/YGdRq9lUd0nJARGDZBAh0Dkwj+nQokyQjPSay4dPkXT3HKd5/c3mrC06Hq0tfXsxrNUpyhSQVRUt0txtqoXkvXqiYzHT99pDsf/1YPbn2m5dHrsLoNC82YzE9o4AViofjY5gAAIABJREFUN3gBEKwDbwCEQ1wrwe/BzDb+nPG0e/sE9w0aK6a3tRA8v7RlVtm/hRDnp2T0Bt0Ej+8AhJ/l0GL8MYDJH6oclDfbDeAJ/4pwUsZ1bB9EYdrCxwSgDOPmRrNqmz0OMkbUVFnBzXzXAME9zcdUGnXt7O1q9+pVdXf3ta5UVWy0VWz3VKh3zUMwxZgVCjojbTsCRGjDw+GR601yewSvakci0lOsCBC0yjlJab0HjuoRIIKe4sIfJOcg8rG5g3Uw343Bdv746Brlzc/4ez+/3tblgAhjekutV2tntaKbASCQWmfDE93/jGzO2ypMR9jeP8ymy1NLrP/hV3+ro5NHancLanTQO1DehPITEseWYchWyYWgglgtNJkPfXMipGJ7LllxkRFTxXwE7O8tIcY+nAoi03KBSo/V06oqBUJqe6qzDUrmZ1bS7GyuZ/ee6Om3T/Ti/lDlpdyLbzcGahXqSiYLTc9GOlusNao1lXb6qm5vq7a3r8r+ngrbO1p1+0rqDasu16ztVrC2q6kavwZzczsB1TOtCph6hT0FbvYQWBIqCgOES/aoYIPjiSuzVEQABAjpEo/+Fs9HTgEeOnOCqa+bjTso91mgKlfVgggrI8oKa+Amd9dMFYq24ef1Uj0AEuNXz/Twi1v65sYnOn30rcRCGkx1kqrMaW41Y+jb88M8DgzCVKQUvqZPLtqwSphaMAbFn5MKYpNk23wYL3iBC/fm/KEFHMK6cg5L4fHdBIjNBzx/gC7qHdo8APa7fgj559j8dbPC2KhzvLru/5d71sd0+TDYQUeCf2fYM8G0BoaE+xTiErDA+PfSwd4FQFCFVcrO+Nw+OFD/0mUVai1VuMf626p2tlXEqr9Y0axQcgXxhwAiryDy/ZX8geV7ygECwV2+i+H6L9+hQNoeuS67pcU31YdOnHgYDNBheOR68X9ygGAC5ZYDArKAS1iY/nAwuDWFrCQFnt2fCBBdpm/DE3MQSK1Lc+diPMwmixMDxM9/+Z90ePTALUatVTRAVOvB744tuDZLLq0wV8UejNQqwnDxh1gsSUia2B+QpRl6PO5OK+J4ODGsZXa8oAdMDBJaVVRYt9WqD9SutZzvUC/UtTib6uGXD/Xgzl29fjRRQ1IPcxEi7BZrDU/ONBtLM06gnS2VtnfVPrik9qXLKu7saY2pTLOtRaWhETdKmTl40yPXOg7QXHGyGNlxqHN/MzcOsukwSgqss4PT6Ms8s45y4XyXnzcQpXlQLPj/o6Ow+zDoHUHGfXCtqTpWeIT7ZCENy3bkFZbAaHEgKMMbhvEsHg6datH8Qy1Z6vm3X+vLj3+vB5h4vHnl9qLIE0D7gEu4+UmW5QJDHfNfzp+jGpZvUU3IyQHrzyJUt9n8DkBcnIB8HniFyLdEQHx738D+nB7DfZeD2ASJzYrh7Yc8KAFJKw8xdDkwbX5MPpnw373lvGRPg3Nsiu2Fv29Km9h0pYmqWPLZ36Liw221yndUaMGW5wBBqDGjUd5vfCP6O7QZ17zZWx/sqr29p/rWjorNrrJiRfNiSbNKVQmj8PiQcphsrnpv7rG4PYO+RvbPLg+tS9zmzN8sL1nFNo570cXQhpTarWus6miNccraBAiAAz0Ea+BUL94/iVJrDqpQzYbEcu4fjI9LyUqVdSIAQlQQn1/X8ztfqYL3SJLdz14ePXGLgaP1k5dfq1pP1O01bDNXb9ZVKVdVQ5TSJG26FfzvQO5IdmGuBChMpqcajY+8t0ECNlVGIKvwzauqWEJ6XTZBiZFtMaurX9/XapqqsCoaJNqVlpbDqZ589UjPvnmo5GTpU7JeCiU5UwKCQ3gIx+WaXqms7nvf09Xv/bm6B5el9o5W9bampabmBd68qkrVlj0GbfaxwMMi9N1oAHpt5N94EIR5M62GhSbUDe41WdAJ0evcBI5kt3ci3o6U+IBgcKl2diDtyYZJKfsCLv3XwQ4vj9Wz9Jkqq8bnxbGZmLeiyrRnhKkW1uriA3r0Rvc+/0x3PvpYZ0+feN8EpywtkpCDukZe7fFLsDb3URR+BeLc3DkYJs7a18GL0hkVCI6K6C/CmJr3CsEUrSHWajxMLosh/eBPooLPFUL04hixzBVblJwU+46c/NxIJhqVxCfB9wWSe/fKMUhps9OIXArAcfH5LkAkr1Joa/ORq+nZCOQ23slSVXgP40NPxYbgj5bDJXe1pBQnpVbTgjbaFZ5YWmR//nJJl9/9QJ3dHbXJ0yBIuDNQDSFVG/KyrITt4ljmJ1F+jTmx2yZk6IwcncwVwIE7y6MXm2SwzQm3l3uIBMMgA2asCs0BeSJyEQmYt37wZ3Pk/tEMJgd4JNdICeC2GH2aDI/Gtvm0yu3LYqlBtSmx9LiYqU3G6tlQ3+YVBBPM4eJm9uDhN/r4+s91+85HOh49Ua2R2kGKQ6/uUhhnY1yJm0HgAwrFhZt6sxGSplKcgBiNHnnzE1MZejpuWuTJ5UpTBVU1mxdMVJZLDbWrfV0ZXNP8NLHHoJKCqllFyelUr+4+06v7TzU/mqiUFhzIU23WlRSl8XLun6eloo6qTfXe+76ufvADbR1cU7mzp6Ta0TSraQLZWWyogNtOpRF8IU3BhwQrmH38EBg/+u9jL4k823nbMOxY25UCSvP7ebYOHo2xp/QpDqkYwYGeLKjhws1MjqkfLJbWXFSFcBweRHIdig1uWGqVlXUPcAI4X1WxIl8tNHz5TI++uKP7N25p9pqNzUQFdhWWwYmTimCzYghDxgsuglvPJFXUQVg1GTclCd4l+RunKW4Yk36IvmIr4h6eh9/bf2GT0/8Wx5dckzEnVYyUyx/afM8iPxU325f8Js6nHBeWaxEkzpOu84/OI+Oi1Vtk9yMSBjyMHqk2lcXwIlq/5QDhCAGuQTkSt7g5l4vWf/D6IDrb9YbzUAgqWnGwsUWNVmKPNLeBGtu7qvaR5w/U3NlVvdPTmkOn0dWcipoke7ZMAQlzLyHRm2vndjZyIrxZ7PzkAAFRnwNEuE7hvokxH9Ht+yI7I58m8prR706LKwPExbXGbi8Y/OAExoQMoEMBzDUwQNSD0zUq2w4p9tPgB9GlGjs71f0bn4YWA4B4efrb7PMbH+v3H/9UT59/o3VxbIAoV8gFXDswxS6+otUgNq7qnjpYmJfU7fes1EsLS01npxpPThy6M54PPU7Kg1eqNZawylZGIpzqdra13dnX1a3vazZc6PR4qPlooXS21uzNWM/vPtXre0/8e5ZG6+Wqmt2uCvWyJuulhrOJcNMckhp95aoOrn1fg/13VOtfcuL2JK1ojHFlpaW0UlOxVA0zudgj85By8jJOzJl6C6MwSOEmYUxEr4b3BNmInumEfESIpFxKy6p5ODkpB6gSAkC4RC9InXbfJ7q3XJeJsiSImFBRljipGwWVylQCKxVIGSusrJpMx2danh7pxd2v9frBA716cF/Z6ZmKS3Ytlu4b6S05kHxjce5Ej4nwXcTJRJwPeh8jTpa4SdhwJJCHZCUH8cC4UPrmNTv5FrREeSgzABp1DDlIcE2mtGpR5PN2a/F2e7HJbVy0G5vbrRcPyDk8nIcsxbXpWGLn3EZexeaTXldzzqcMnzd/TV57jpGJYcRZUqNeVa3MesDSU55+u2Xicj6ZWNVaJVcUQ1sW+3pbdp9q4YR9cFnt7V0ViRBsDzTNgiYC4yFMlHOA4L5yaDWVXv4Mg+ZUKniMoqS0Teh3N3xdIUReCHu/nAfy64oRCTlfsSyFCmITINxiRIMfJoahTQ69mGXnPLsA/SpVlZt1Gta9O5Dqo+E5QBQhKZ+8+Vn229/9g3730c81HD1XvUNKNix8iF/P+yDs49wqxAAUSB8EQN1+N/gMltgmg4cYO/h3usQmbBK38uoCIFANpuugHsQGf7d3STvNq1rPCpqdsc0513qU6PTFqR7cvqfHX97T9HCsYoL5ZgCjSrfhCzJczoSb5giT2a0t9bYuq7l9oPpg31XEstjUlMlIGUKJ7An6z7CYxIWmReIB48H16mvUAuRVhmPSLOQJ0Wd4AhJcwq/5jNtvYlSm8QZwrX2CWXcfXFkIPuYNt9aD9mYR1qvr1YYqtaKyMgGxPKgrZcuZWiWpReju8aFOnj3R3evXdfbypRaHr91elNg7xzGKm5zS9jyxCe1FIEF5lRBwoYyPI1laKiTJEdyde1FIz01wEVLl+oIwBguAw5jQbUbse3PXZL8m5OPW/eeneLhN81NuExDyyuEfgUQWtzojw5+foBd3fFAEBhl1+F7yHh3RHj9C+C8gGd5TiAmfkLnXBUuGVGylgkEa7iyoR2tus6bjM48/t/s9Z4eQy8E9gfTc3pSNuiptSMq+2nv79rDcuXTV1USxu6OxE7dXASBw8OJQcZxnSLv35Dzed24rYY1dRSC1pp24kFrnnEMAfQKFNrZoYzBPfn25/xbwZ7E69HvC7YFXLNUDXBiVpj1KAhnsKVatGu/9/4+w9+qRJM2yxI65ubu5uXYPlRGRmZVVWVlqqnt6prenp3tWcbncWc4S+8/4SoAEAb4QfOQbsQDBwVLM7HR3VZfIqtQytHKtzFwT59zvi4juHWATCKSO8HAzu9+95x6xRI4HTGIdRIWfZ9jH++++kVhLBeLt6f+x/off/L/46pv/D+msi0qNWQ8zJDPjM5DlJw9Cvoq1ofpC5ekQnM+iUisjH5lfJVO62UnwrGVm43Q6kQiKL45+lAQrw2wZUb6IRn0LzfIO6vk7wMyStdLJDJisMLgY4M3jFyoS/dMWVhMDjkrVkiTbq3yIyWqKHgVjm3VM4wiZXBko1hDVtlHavIdsaQPLsIQlgU2F0zARixfDWmmby0mxJlZjzDPdhJR3u501iwU7CIs+cwWC3YXz/PNglAFoth7VQ0m6NmXhGW5/Crb1YCGa0RHcXJcJVHIGZiGOoxA5zn9MW2YmBTuk02NcvHuDp7/5DWbdNtAfyhMiSweqNFXHwTFFLDrX4t/uIFggdHrSRYrfs9te0HGJHYQPU1GYcWhR8caPcLbp12YvRjzyZCyzS7euhYVhwY7rv1Ag/hh8vOkeHFZy7Y9hs/ftH7w+mqEV5OPHDI49zgCHpjZs34mT+Ig8t87Wp2IFJWlP3SBduCkynEvhWSrTGzWLyainv9/aaAhMHg8H0qLk4kgJbvQIyRQryFVrKG5sYmNvDzv37qOyvYdccwejVYART22uUBnNyIeRr1Vh61ynWnSfujNRgpzDmPJubwqsX4Pa+2MYn8RXAi7tvTIWpnVIStzi8eUDnTmaUE3tlLjqhBVqzEPZohek6uX9qQK2QI5vUjr9gwJx8P23NyPG41f/2/qHH77F05ffIJ12EZe42pwinScCd0yURCddtikW2sqOgaMGR4t8xK6CJzIxF847SzBnYz5PtdWgSs4ILbErEAQ6qyoQHDG2SnexmoQYDxKkwxThIotZf46DJ2/w9odXOH1ziPk41eo0pq6iHhOxxCyzxIhj0E4TwzCDZBlgjjxylR1Ud+6jsrGPIK4hk69gzezMTGSxcVObpXXTRZFubuYn8M/sBLUsSV0kzpJkynGdxJlvtVQEGguE7aityvvZUR2E5v2cEGpT0REkW0qDoQdtbco6yW8zTEyaKOuClGfqIorEOgZ9XL59hYu3r/Hm++8B+kyOE3lDULy1Yi4lg4mZ/ETw8daa0ohS9K+0YkXJt7YnTmbNnFXPpgxooc8UcJ6wjmWpnbnrPjheiEKtAmOdiMnRHHGMiD3fI0cg8/6TwnL+SOTFGVyeGSzScvy3/f5/LgKz0cxrNniS88TN+RHR5Vt6XaoRiywxSlslF+DseRE3HYsxXXRt+T1HEYpFrtaXmE1TGzFqdFnPIZmMzJMiS1EWsGaBKJQRlIrIlWuobG9h9/4DNO9+gOLOPUxoYsvnjHoI6iJYjALyDcieJdPjhrjGJ9NnnxCvmjrTWj9G6L7j+8fOivgYvy91TQZ8epyHf+8LxLXdnMRhSxdPYI5TPJiIOVCbdG1z6K4fiyq1GL5AVDn2DPt4973rIIhB/N3v/4f1yekBjk9eI5l2EWRnKhBrl6moDGl6JAamzlTykJtVVxmTOtOfcp2xKZ3CLyJys0WqFShnIWOO5cSmxJorp7Ks73c37mG38iGm4xX6ZEsOaBUXYTVe4eDpe7z87hne/PgCy2Qq+CAux4ibRQTFHFa5NSZRgLRWwCgDjOdAugwRFpqobN9DZfMusuUNFMpbCAtlgaQc3xkfz5skzxOcoCcCtWT8M5utHdFGpo3MQaS2gjwPGzNobS/HHgKZRI95k/sTUO21tcMCdrleYuKVq+ia6YkmuzmSXQCWExnRlqMsanx45zP0jo9w9OwpLt+9Qe/wUKsnJKkuJlmWlLeT6i63SsIQeqDsZL9O5hZbdKX1phAkir9oRMMYPad6JDDK0YYRICz63Kz4TQSLA8cJdSX68CCmrXutgwgwdd4D/sG3Ft9tOVi4KBPXCECsgp2IPQCK/WNLTlxGPC9fOIiemLeECjS3ABoZzFTHFxp9nw501s5fna5jDTrEnue2JOQiRplfhuESgSzzyQNZMBqQRCpqNQqREanSqc3wNBzmeph/Hlew4r/PRrIl3L3/IbYffITinQdY0Ng4n0Uakvq/wkSHh5v7SaZziVwemLWVqBaeNor8gSu4c5/mey8A3d43r5T2nQWvgV/Ha2XqrhVBSYskMC5OZpVxhzk3gHYdPK+CvyY/5o8LxPvH32rEEFHqb//Tf7/u9dtod04xSTtYrScSYdHd24A344tTICVWJFsF90bT7nuxJuWXP9PYlrgFZVCp6TJSMxsVMYQZEbOFeBDchty7+wAf7D7ETvkDzId8BkZIh0tEKGAxXuPVty/x9KvHePn9c7Er+WXL9QKKm0VkmNFRCDEtBLikMX+WmooMkkUGQVRDqbmHavMuwmIT5Y09RMUGcvkyaDPA2Hju7sm5YFAKtRnJwt5QtW9uJtYknw0xI0gkfgQdMFb6PU+tayty2uXfapEVAeAKBH+mOap8Fp0vgMBJt4dezVLkVlMmd6Ia5dCMCwjGY5y/fonX332H1sE7LGkl1+vqIvIBLhIToCEPKCMmam5rWFnku/WjnfSW1u0ZkywKvjgIsGO3REfmRaoug96XHqDkwylfCl63WyCn5Na3DHn5dSb0vrxlYnIb6PTvixd5+ZtcXYq7qb2YyWMXvo32iefsYM0cmSKlG+9H/+8lUmKClh4kG99CFkIWQUXPFZDOmMU6k65I+o1sIICSOR3TZKTiUIxobhTKpEeipzTVSRwz/iAqIFeqiWKdrANki7HWnzsfPkREk+VKVY7o8zDEgAa6zA+htYHMYum3YZjINQ6jdbrn3rhxwWEwAhP9tdCI4Q4jKlTN2fh6AvPcCxYI0wyZWRNfP8dmdcXcIIoBTR2U3ecqVK7LK+YiibVsi2EdBOXewiDYQfz2u/9p/eLlEwyGV6g288jlre1lKyTGFf0lKU3OFy2zwdmTUR1HkI2RJJOkj9G4p/XmaNTDZDoQYhzHefQGXX0evvDhgJ6WGexs7+OD+x9hp7GPRnYHyySDYT/FuJ9q3Bi2Rnj17Su8/O45Dl8eStBFSn11M4P6bg1RvYh1HGBWCNELA/Tmc0xIuZ4FGM64bopR27iH5p0H2L3/KYq1LRS4jpqyU6cFPIlDBQRRqG5kFpAL4HkCPrPALqiyEbm5kC8lc0HM/0+NqkDMG3Wd1n/ugqg9d8IpncKOti1mpvMJCFgtkwFK2QwaxRilAOgeH+PNt7/H6ctXWPTaQKcrAhVHi5BqT+N62wzJE5rKVK5tiTEw2ZxFjPGIInEBpYLRuouF2Gi2HJecRT8/TzHPkYeUZTP8kQTLPfCyovNCLscklU+mZ+OtWLdYqG7cvP2D7x8GPWgpDwx2pTebFP/3HHk8JZjFgu+Ztf8lOVQzEDql29OMrbaNftenKTsQjn00TZ6TnBYgx6QxMmZ5wpE6rByS5Q32kM8qQS1m6nUGqJZLSJ2nBjsKfn/EICgJ18gU8T7JI1c0p/OUW5RMFpt39hXbt/MnP0V+YxNRrYY0E6CdJDLCnZGXwpGc8QrcHGTNF9Mb8LKDMN6MhS55cZkKHx22nFBQTExdM6NRX4+/DgxmsA7fM201GE/gCorf8jCUyMYsI1hdd7+On8G0Mm3EpimKvGkGvWtPyuWgi+AfvrkpEPUGT1XO13M94DxB6S/JDiJwmgq1zUSAi2RlMaB2jKHWmz0JtWhfxy1GkCXFOI/BoK+LyHDf8ShRy8YCsbu7h2Z5G9VgE7l1CbNkhUEnweAywfn7Kzz//VO8+vEVhhcTsQ/p+lXZKqG0GSNTzmBdCDCLQvQyAYYLkpdsxBimVGtGKDfoTvwB9h98hmrjDkrVLSxXWYwmU504IYFLsqTLpMpS+uwEPn5tyNWTo1vTjJeyW+EPHDFcmrNsw8iRkIzWTnAVCOcYpV26M2xlgfDtu9pz5lYs5sgkQxSDJYqcs+czdN4f4P2P36P19j0wGmLV70v2neV4wtWjotvdWosPLTNTVzbnCnwM7ATU+pXvG3MfogLKxaLGDZ7GXOEJV1jNEWW5qbhxdLo+n7ywyK1HveGILxBeNq6Xw1ObBZCORNoWGO4hQ9/Z3CTIKTtLRgbyAaaZP9+3lQ4yBfcSwCUnIWSobywqOGdn5nAm04n+v8BY4g3MwySnJMxgQldq4gQEKvU6jKHoRxjFMfC0ZgFZL2yUqDAWMlL5r1fLGI8G+vsC184IpEimoEv4Eu97ek8wcCdXQEKGeyZEY3ML9bv3sf3FTxBt30G80cAsF6I7naFLnZKmKYYUk4xGw9i8rpu2CwIeuTkj3uI3MzcYgzosGRaZNF8PNbdgrrBfg7ykitOjwo18vkDcjCNQ3qhhRs6VysvJ3Wq6Rrcsds9pclMgnnyPwydPsR70EPz91//j+vnzJ+gPL8ECERdtZSkgkpbfohR7QZBbcxZZ4bm65DpnIv7DeEJi1Biz1VTIPIN2+J7QKox0z26/p/mf39Dm5jY2mlso5esorxuoRBvIIka/k+Dk3RVe/fAWz755ioPnpwgSgJKBWj1CfaeGfCOHVbTAPLvELMqgs1xjTCUlzW/XWQzSNZJ5FoUK07bv4uPP/kzFolLfUYFIpxaRR9dHFohZfo4Zq7mTB2vNpL20ocS8gL5AEKTkzMj/r7HDzf9q6R3zj8VBrTp3385N6hpYkhrWYQVkLa6XyE2GyC9nyHGOJjj5+g2Onz9DcnqODEe20RARHYBYFMjym5ONwb7GWtFVaMavfCDkvSgaPFem5DeYFyUfhgrj9JhYzc5GBiXG3MrRLtDpbbzaTzecb1Gd8QjBSd6syljgxkPMTPYON+h4SMt9Ifi2+5fb95y2hTOteNkSy1mZBYLfDklYVL/q+zJvSrb6MVO4RUWng/cM43SMWZrqBCVhK6WSVaFJgcKVNQY7Ojw/L6X3FuREwJXmLqSyz+X3wNQwbsN4qrNA1BjlOCRnJ9X7wB/zKTuW1IxYiMGxu6IqOYpVIDiq0iKfuZ6bn/8J4r09VHZ2MMtn0ZtzxJgiWdihQsuDbEBjFieSch2QVpDexewWyGx4nQO6hStYp2gCLq+kNcCYP6gvksWhW/9yJPHsS39gqetyh5LflHh3sFK+ILl3kEyuC8TR08cqEBj2Efzd7/7n9dNnj9HtnSsohwxKgo5ajSj7ISsnasbiaU7PcZeet1zEPC8GtxXsGmgUM8Na7kq8c1jiF8pGHI9pPtvHZEw8IiePiHqtiXKhhtKqjlq8hThXxbg/x+Hrczz95hWef/sM5+86CJfyeMHGZhXN3TqiZhbT3JyDDSbhGpcEZThxB3nGy2CYAKM0QBhvoFTbwec/+UuUa9uIyxtYrvOYzsktpLItkihnEkxBf25fYWW/KPagEZ5oc64LxMLAD2IRbPl483satisQIl/JtIT/0RB7P5PzYumGcIam0rcErkCQyTlm8tcVLl69wtWbV0CrreAb5nzQtJZdFOnOdO3iV1ZH4og/rBXajFCtxxNc1F4yJE3VWKT2oxAhJhdfGBKfDR5xTGLnOGoGPyJSuY6HBYI3k3e89gVCgOetAkE+B1e6wifcqtS3vPxefc6FHx88A9d3UXogXSA0uSmkgJPSr1xQWghITzDWA6xcULIEqffhBWH3mE50Sgr4VQ7pWie3Cih9Neg+pnDkpbCHcrGk1bzXppBBOR7yEBsjkPaEa0L7Wmz9laLG9yYuI4xLMkumMXtcqSPa2sTGZ1+geG8P1Tu7mOVDDFYrZccyVJo1z8mCSTNUcRRWwK6J34uKhDuIbrlO6UAhKCujGFuzG/fDWQ644qBwX57CtzoIG0V8wrp1tLaOv3Gt8upZ70UKWg0kE5T4/Q96OHnyGMfPnluB+Pt/+F9UIDrdCzQ3SyjV8nKtJovMmHcR0mSBEe3lpybC4npT9xkZgNmptrGm4OT/Y+dBWrJtOFrdK/0/dhL8mM4Wuvg0s62XNlANNlDM1lHIVpCO1zh+c4Wn377A68dv0D7uS4dRKmTR3K5hc7+OQjOHNJtivBxgiDnavGHEXoysQIzXGKYrhFETpfoOPv7kz1Gq3UGxsglkYizoPQFTmHIfvcwFEkxpBmRatdvpM5CXF4a24sakNJtzhugY05I3onURAoNcm80OQiE15jKji+c7CJ6AQvIJL+ZMsRmN+8gkY0y7PXSOyR59jcnBe2BgKVncWmR5c/NEJpi6nF2zPHkduOJTjrGTcdPLUtsItt08VWZTFQ3FzqlAWAGz9aXlfKpAODt6bjsEYrkTiSOFp15bB2E4go0YQLVU1ZbLGLN2qPCHVzH6rE0PAl9nYrjPz2bLz9X8/ywOPIBEBuJooDi+8XXiFlv0KUVVROMztLybW+CQbL34fVuiqbe6U7SA2oo1mF1Zq5RRbVQ06vD7iTJ5pYdXKF84AAAgAElEQVQzS4P5rhS8sXvQFoMPGkcAgp6FMnI0IGZ6OxW6pSpyG03UPvkU5Xv7qNzZRpoLMeTTQHJdJqtOg6njAYHN9Y2fJt9PFc+V6wqcWM2vOo2ZanVcACOxLnIqnObFFwRJBcP8jWelAo7cKpfX1xUQW4PfImNdk+dga06aFaXJHxSII9res0D8w2//1/WTJ4/R619iY6uMSoOjA111rNpZIO8ck8S8/NLpBEvOgKxL4QKZcKqth4BRVyAKBdrGm0XdZevCGckksiMfDMf6xuv1Jrbqd1DLbCCHGDmU5Rh19OYST37/Eu+fHmBwNQMnnmolxs7eBjb3GwirwHjdR2/Wxwgp+lgj0cOQ05gxSOhSHSBX3EC5vou7979AhVuNxh2EeWYscB+cVeXmA5+J+WvjzRuAw5WmNQBKUhbVmm1e1rYYKhLMpXRjhmsPaR/uNRZCyn3byE/kflhLaes8nv70mWSBoMR2cHmFq3cHaL9/C1xcAuOxTvmYTsQUJFEcpu7DralEyrI1Ik9en3tQiiK10ZrB+b3Q3Yskd3pMsMNwK2p2BtRgsInWd+cKBIlDejhdmhYZrMJR3AzrC4R1SQT5SLW34vDHBYJFgQaxvlgYfmVyY69ytIwhw0Ck83HqYct95YOyUHGQGas6KKMRG5/BLOvswXHrQUdQs62HF4gZPkRgvd6ootGo2YO3oBo2tM9P3GFK7g9VvnPJBHiYER3nfcAOglaGax1EGUU1hs06Ko8+QfXBPio7d64LBDUaDP8lgWs8JIeHZ6lxX/x7ZMItbmCc1YCjkNPwxd4vO/GZ3K2G71rIbzeTrpGWEdZB8IeBvQZE+h8EKa2guH9zK75AIyjft/lC5kRlrr2GfRw++R7HPz7FkpZz3373v69/fPLddQdRrrNzILhhay+OGHyz+aJZIEYTho8wwDfFihzogMCjFYglT6Qcvf4iREXqH9bo97tmFJq6AtFn6vIClVpdBaKMKqJVjGxYwXS8xrsXZ/jhq2c4fEmjGKAahbizs4EPP95HY5fCmDEuk3P0pj2k4RzDzBJjMj3nAaaLDAbJCumchjc7qDb3sbP3CMXyFkqVbSCkgWmEgFkcIt6ECJi6xIulRDArEMQYiIjLvUd6e3YZ1klYgWARMeKP58zTHdgXCD2sngtwKxlJxCCeZtzfM7OBjL5hD7P2FS4Pj3Dx5g3mJ8dAb0DbLWVslgiCcj01TVUcRIoheCzFn20vuKaUgWs2iwpzJssVEyJZoo2Zp4hYldGJcb2+ZMo4eyNqMVyBoLmrtldu9Su3aHUkdprzZDbacyAacaVUFSjrVYJ68NyWhtfZQnStPfZaEF8g+LD70USRCs7O3m52K4i8EhwvdM+5h4cPslB6jhAR15hTrdB5ohIU1GtwHqLSQzgGYlyMsLHRuC4QcpyeB0gmEwwGPYGT5F2wSya3gmInPmqLdYhQa/EyQLu5FQ+gIsJ6DcVHj9B4eB/1vX0ViDGvLRPVaWc4X2HO5DS+VKp5tT52tHFuWNgBkYNzK3iHsRF+TSkgm2Cls8j3GpjrNaWKvI0iNyvlmw6CD6VGaXFKDH72WAUxEN4XIZm9i6UAcmkxRgMc/PgdDh//iAW3GE+f/Yf19z9+i077BNVmjFKZDw4JT1ZyokLs9uMWmDoY9TEeD8wYBjOlfbNAcMbjvplsymq1qBCTbBSqXWPXweIy5Jw9HOoUKJeq2KhuIr+IEQcVFLJ1TCcB3j05xTe/fYKzd12spkCllMODB3fxyZcfob5dRm/WwnHrEP20h3m0wggLDElEmhKcBIbJGrNViHJlB43NfTQ27yHM85QrYUZp7TqnlWexXEWW+pBiVTMr15jco1t0mfOpFLaRU9IWFRSM4lswXYkPgNP2y8iXkDq3DFSI0pjDrQw1t1/PjrbP12lMRR8fmNkMhXEfk/MznLx+g7M3r4Hzc5I11OKrgLCDmY7VVosb5JKc5SZETIhAmAue4c+csZv1qtaa7ECIXRAA5AeViyxiymiUPRFvQM6rPjMzKxGXHmDu8udzbRPMpszWaL7tJSjIG7hI+b87GU3lS49FC3Lhh0J1HTOV3ASC3/z8/Fz8e7lbuSRvFgk+EOwarlex1KUktur0XYes4diYZQJxWcbJBMmEQbrGseEp7Q81/5o5jnF8YYFg1kY2F2IxW8hfhF1Ot0sl8sB9j0bu4sM6VVpVgJCRiMUi1iHJdcxPKQH1qjqI5qcP0bx7D4t81sKgmcJFx2uydp3Br9S8jqHkDWNY7Jnq5Zmw2ljM7H0hcOvHMtt+GRlK/1dOZYaoKuPV+YjZ+2NbD3UNEmcVbES8LfLiOnTBrtTyObP0CFlQ2QmEwwEOH3+L9z/8iGWvg+Dpy/+wfnf4GifHbwQ4EqSkroIdAr8g33CCUBaMw1veDDcISs5X3GD0ZXvP+W2qokGWYqgCEZfYjWQwW6UqEOwm+v3+TbQaDWhXZWxX9rBZ3kPSC/D9b1/gq7//HufHzAAF7n20jY8+/Qgffn4X5UYB/aSN14cv0OlcIVvKo7dIMdF8TgJTiOmCF5XDV4x8vopSpUmZkkYQMjnZkpHXQQMcjhzb97+Q4pNzLC9VSqKJnoIIyEXyvZyDf8dKHSnRm2YhJEwREwgzZuKr05WbCbXaNp7xx4ynHVtZ0GouK4IO23NJ4UcTFEZjtN6+wbvnz9E9PDDWJDX8oKP1WjmbDCZOud/mJxR3zQYDAk90n/JkJj0EhRi1SgnVckVfi0QY7vVH/QFW07koxbKI54lCc5vpREI4byZCEJMSfY92E9w07YblevB79Zbz/J791oZF1tLBqzp5RwwvAvRwWwexsOJExiYL6DV2Y92HgZM8/Rlw48g+jhfBB8WTl7TCVUEzwRNB8/5oqL/n16c7te9QeKryQLr+XopF3L27j/39ff2b8WCI8aBvkXzMn53zdRMnowZphkF/hCz5C6SecGZm4ZFxLTMzSjImyt37APtf/gTNu3elw5hlswLN6U1KgHtOLQbJTY7gxNNeu10pMzOYquba6e5BbF8c+F57kJsApzo5cWu8OYQj8d2O/iP3TatM237ko9igAkf9J7ZrOM7UMjuI4cwXiNcrbBci5CdjvP/u93j/3WNxIoI3R3+7fvP2Jd6+ey6Ztqz/tbK1i2qUYQuV5ayrPbpyMMigS1UkprOJNhVEf9lC09qL7RwLBW9mXkuumjjX8WKM6XxNu/hFFvV4A438Nqq5TYxaSzz56i2+/foZWpcLUKp+7+N9PPrTT/DR5x8gXw3RG17i4PAN2u0LBESNl1MpCtlhksiUztjJrAQuZnMlFKKSEi6JJrKC01qfxY4PCXJlxI37YlwWyyWlKrEwUI23Yl4F7c1XTFAKMVuSMJUXGKpcDioj1D1M9X6IDEVREG9+xxIk1Vn7/+VCTlEyq+XfEymfThGMxkCrg9a7tzh4/gK90yNg0KfCBzFWlJyIhr2YT5Ey54H3hSUIOGAKetC9ToIFgnt+uUXFMQrCIwqYJynmxDTYSvLUJaCpAmE6BAKXvr33D66fYckTEAFr7YJ/SM12vobqALLmTsSEdxbdRnNTJ1i/P7zGHtRBOAyFPA2B3I4t6N29+fX5un0SlPgCLllco+3I7hmODwrNYQZGmEE6n2LIbJXl0r5vWgIEwTU5q9vtXgOo/DsWB58QnoyHuDw7tfFimip4pj8c2OmdcjyiRwmxptCiGHMMWwrVUYalMlBvoPzoC+x9+SWa+3f15zS4ZZwC1Z38fxRrqTioyFiokhiQcoKiBeMftv/EU8QLkXENzXYtcJfravEjnBaGmJehMDfRfOogvBzeZXhmucZkh8nC74R1KhDcShJLZMI35e7rpQpENB7jgLkY3z7GmhjEVf/369dvnuPps29x1ToGMlMUYs5Jrhg4NR35C3Yy8huy4sERI8guMBz10Ot1DAkm/z8yVyIeorKso1MS/RcXM11Mz41YTdfYquyhHNSRX1XQO0/w4ttDPPvhAAMa1UYB7n/8AH/6q5/hk59+RINGXPXOcHj0DhcXZ5iuU4xheYQaEZYBJrM5Etrps1vgqoXOSIGZ1TJqnZx+qSz5d1kG6MQI4jKKpRpKlRoKpQoyin0vYpkpYJ1hDkIs/IK/nq+YhZiTv6aMahcT8eol1GI6cpgXycx+WKgsV4YsCrRgZ5GglHo2SbBi6PDxCTrv3+Lw9WukFycAi8Zyipi+lNk1CpR0L5x8lyQhblHcoSPhqHOnlsYnA3k86CSX30NOcmZiETRC4TjCMUPJSlICUOswR5y3Nl98fgcO+nZ2e7NpBYGiNm2xzJCYN6/cisKMBbakDMWtYGv7jm7cdpu+IOYopvmYwj+5ec10yERMIVf2Zk1fl0WIKVB8yHni+Y6BIwrvF44B/Fz8e37oNazX6Pa7eqD5fxS957I8+f8U4tvvq+jwzxn8u7e3pxGDr4n8h4vTE41B6XSKMU2I+n0VCj7Y/LqLhJ0sk9+L2maMyNxkI1cqI2g0sfmTP8fuF1+gubuPOXkblBSwQLgkeLqvW/dgheF686UNKKP3pNS41kdofS58y3AbYkm63I5nw/tI/AbXRMgW0HmfakRx4KYPVCarVLiVizsg+Kn3lqPMgjGNK+FdLBBb9HqZTFQgjr7/0QrEdP1q/fbdS3z/+Hd49/45pvMB4mIWxaKJjdRGZq1iK1iFGRhSMdLqayHb+9G4rwIxIjZBFmbILsQKRLFMibch7vxcDEnVNoTWafMAlVwTxXUVmVmMzukYb344xZsXFxhP+PwGePjlJ/j1f/VrfPKzR5iHKS5bp3h//BZHR4foj7uYBszwYLU1R2p1EYz1I1GJv+cakFoSUVdzxrSTECmnaL4xK7Zj3+XyMSJKxkt1hFFVRWIVFJEvbqBY2UI2rmO1LiCdBwJFiQNol03eB38oy9OJ23ySFf+cN/CaeRihwnLpg8jd+3LQw+jNG3SO3uPk3VusWpfsyQEGvoSBMitixr6tbC4lGEecRbpEF85EVyxPpWXBINmnIPdiBhexIOVUlKhSZFHgiUE8gjcaO122rRQpsUCIq+Gs5TygyAIh0G9p4BlvSP6er4fXkdjTgsDufIlSpYzGxpYAvtZVxwXUOIcqjluz9NqtybQQERoNK0AsamZCZGpaT89utVrXblc2QpjlodaEsxk6vS7CvPPYrFZ1j/J1slP1K1YWiEajofwLfvBzaOTtdNG+5L02VDI2rQy7vZ4UyHywB4MR5tO5vEyJOZBBOZgtkNCRqlxCuLGJnZ/+E9z54ks0dnZUIDh+zDJZYQvMzvjHCgT3FjxeZSq0YlK8cTZ0pPggYKd3YkenW0vW16axEUPXqXU5eN7GMNRlqsA4014XB0BPCIOdbgoEOwhfIPLL+XWBIAZx/PiJcl+D9fpofdo6xOMfv8KTp1+j2z9HXMwoe5MX4rbgQ+i1UrTYWtMZeI5SOYc5b/hkJLo1wSQWD7ol5XKWCcGuw9NGefF4cSacZ1P2rTmUgiqCtIDW8Ugg5dF7VnQd8PjZr36BX/3rf4rP/uwTTIMpzlpHeHf4Fm/fvkWre6HwYAae2PNJ89hA2QB8IwQCTSzEh1x4FQmnkSDDjq36JFhcqzU5PoS5oj4yuSpWYQm5qIFczAKxjXxpA0GmjCUxDeSl2ONpwVZRDynbOs6JLibA8we4AeDJTTMSJmbNEt6cbfk89N68wPDkGJfHh0C3o2oerheSfrOL4MNOB2tV/flMlHIZawuZN3Mi7fxNnS6Go/I2GABDFmWUR7kQoVIoyoNTkXRT+kkQsDRfChYIPnzaXiztvfQHAkcMAy3tNcjPMUvynM3rfJD5b9mVUY4flyoYjRO0Wh29XvtcTDGnP+NMBYI/RAGPY2xv2wPLDx5IxCxuP9z8NTsGPuDsMPha/L/hPcfTvlavqytgF+KNWv0q1IOg/P/sHlgg+GedTgedy0sViDnXpsEK6XKObs86For62H0QyKRdITsIgtM9xkYGa8Q0l9m6g52f/gJ3PvsM9a1t4Q+LKGcFwonHqEGSNFu8DpPm62Dhr9RS3BQIEcyc1J7CMv1wxsH/WIGwgmIKVZ9O5gsEnwOTjtuByJtFjEpXIBTW5A6D9TQFC8QmO8nJBEc/fIeTH54iGA/oeXq4Zg7ni1eP8e13v8Hx6SuE2YUKBF2A7eI79Z8erpWcpkiyYSEoV2gGa3Rf+j+wQBDgJJhGSzquPnmDyAcvsNOBrd9gPJFZbdJmenUNy3GI83ddvH9yivNTC5GJKjF+/d/8C/z8n/8SH/7kIWZBivP2OV4fvMHbt6/R6l5iOGrZ1xPCzzfDQBoTSBEMnJrs2lmXXdvC86Gi5Xx2gSWhfhp8gJb+fPDpE0GHyBjl2h0sgxLWQQlBtqKNCLuMuFhDmC/LlIbxZ+welJsoow+yHG1dSPSas768HLg2Xqww7vfQOj/DpH2O/tvnSC5OMbi4AMYjdQ/Rmm7DgfAHnv7cVoiROF+AZuDqILS2Wl3TgzX5uUxYkZtkUgIBlZW4iFqpqPeAxCkWCe3A3YNKWjMfVo0SThUq2rVCca3FVZjvjMXWmJR8PQL3kkTaCWkOohiZMIdOv6cRQ0xMT8Di7E1mIjGMkIxGAsUx9vbuolKrolIqC6Rj+ja7AmowFGtPY9WNJrbpA1mM9eetThu9Tler86hUUFI3CwA/v8YFN9rwe/CdCf+e2AMLCX+wM2m3Whi02ljOeRqF8vvg17YReIpBfyiiE+8N5mCMFkv00xlm2Yxi+aI7d3D3p7/E9iefoLK5jSlX0nkrEGM+gNx4TU09SUDyjwsEH+Y1bREdh8MbDomq7q3snTDP1wt2fn7k0KFEf4lbBULbGylDjaHJZ05rUDfq0cLO8B0rECoyaXJdIIhBkEl5+uMzKxCz9cGaYOPB4Uv87uv/By9ff4/laqJtBjEHA40caYqoscB5yXDUSZAcxRNa4i6y4tYEP8h0s+wB8uh9uyoHJ0etZY7mfLrG6GKKaF1G2lvi/fNTvP3hAr0OvRwjVLe38Vf/5l/ikz/7HLuP9jHNzHHZa6lAvDs8wGDQwWTYEg4glp9GGXZiM9eWsi1bWAygEGDTTJgc2jI/UFgSmlClpSkOnbMW2i3TZCZGobiJZBZiMs3IkCabr6NS3UCp0kC20MCq0ARyFYFYupFWpvG38NXA9t9UWsrROpDpbLd1hbOjQwwujjF49wzT9gUW3Z7cquVujQUK3IiAY0lOJz5dikm88UEqfLzlvsz8T66nVBxcO881mC08JGEmnZgFgmOG9m5zK2XsMLiloIZDFoJkQrLbu+XdyZZW7XxiCe4s9jypWSD4MHKc4GigfT1di5BBu9dFp9PTbOzzPqUKDcwolhF4G42aOgN2EDEdtotFYToJDw/O/nLLpvt0BoViUX/P1fJoMECr09G/m87n2N2/g/pG83ps6PV66iL4dT03w9abGyoO/HMWEIKXzFZJB0MVTKWsLRfSDHEMnk3nOsjGA36dNSbTOfppih47sHwWdZrZ3rmLu3/6C+x8/AjxxiZS3v/5SAViKO0Ip0ujxfP+UugXadZUBwtrABaJRCXXEmwrJryO7s+cw/a1VaIj4Fmuy02BuCkSfAbNBduIVFYgJCwkZjYjU3QmBSy3JL5AZOfT6w6CBeLsyXOznJutjtbZYI2z9nv8w2//L/z49CskaUc4BHEEtnX+NBHFVq7HPK6sQPBNZNFgtxEVOFaQ2TZDkgyRyhOCTDIfxmpp2ZbVmUFmmcPwIkV2EWN4meDl4wO8+uFKifbbO01s3d3HX/yrf4Z7nz1A/d4m0uwClwz2ODzAwfGRlKOLpI85szkWNKbhI0mW4xTrpSVGCYtUgSBybm+6aNEESNjlxLxwBgxNZ7YFCTI09qzoY4EcxulaH9xmRAz5KTdQKJaAfB0o7iNTaCBPxyFmOK7cikuOxqRdM73KLM/ytDRPErQvznH0/gCD00P03j/FonuleY9XlThFIQPpL7LBCnEmq4eRJ5lYmOJR2Chl/AIWCZPDSweicZaRAiwSBkgW4wi1UlkbFP0dQUv6EwYZyZ0J2CpUhUQlJZHf0HIpcuKakSc3byweGvy3/DULhE4prSYdSh+Eesi63b6uOx9OveckaeWzqJaL6gaYZlVtVFGlpsE5pQtld/wIfm/84dOp+dDzZGcBEHhIrUkAfPToYxUcdjXsaDgWCNxzYcQij1UqKhD8XPx//Bx87QRN5yPiDamcpknbbg96wjZWC/Iv2EWMMEmn6I0m6Awn6PHvChHqu3dQ2dvH/pc/x9bDT1BsNFQgFiwQAVXF9B0xj0hfIPimKxOWhDt1uYEKBAF0z7flWKwC7e5VEtYEGJPNqbBiEwGSRm8jBO0HboKPPPZggsO1OjobRUwLdLtA8BDXWJMmYIHYIIieJOogWCDkar1YnzHpAZ3eKZ48+xrf//B3ODt/j3xhjVqtcj2b2nrJjRxcs61tDZMmiU6CSoVClkRgJU81BvqORjbPWeaEmd5mAhNrsSsZdMZYjbJIeytcHrTw+scjHL0ibwC4e28Pew8/wp//879EUCsgqOaRZBZojQe46vUlAlvME8TcYM7G6Hc7crCKI34NWtHPEdOzgqzQgEAlWWzOjs1Jr/nmlGS6a7z84WiilpniBhLE8lFJ/IcOY/6GE+5skMnYKpQMvjDaAEofIIy3UaDaL1dULPxqTcEbT+PYnJBmtLOnfnSNtD/CMdear99idHWK5PA5kI4EZGp5ulogv2LqdogiabYzdkDmX8GdNgvDcDxBfzDCeJ5aUlfBDFhmcsZisQ5QpCMztxoSb1HeHqAQhijGsQJzyJfg33GDwRvPyDh2whvRyMCs0cBOZHZBWi3CiEu20WBBZUYIDwvb75MfwtOJTy9pwoZjrbRybdSq6hy0baBis1iUspejg+9gbPC2YscPnvq8hy4uLnB2dqbTn/+2Xq/LdLaxuSGgWJuUxIqYukn3/73FP78mCyD/HbsHFpM1W+3RRLgUV7PjaapNBsFgFmR+vk57gE63j1ZvgAHfDz6YUV7iLMq97//0Fyjd2UWp2cQ8l8OEgzeLOpcDyhNxOgj2rFSychXKoGtqamjnyOAj+aLa1sJnjPA94zUghucLrC8QIrn5iD+Hv/kOwbzFXIQk38es6VpUIATsGuDNry1CGi0E5jNEq4UKRHZgRKnzpy+QtWSt8zWn5+H0Ek+efYWvv/mPODp5Kcp0vV4Rn0EUUedIZGIb6yD0Dc2gAlGrV2RS2+m3JdJikRi5lSartphoclOKZFrLotG9GGLSWSJtz3F52MHRmwt0TlOBOltbd1Hf3cH2R/eR3awg2q4BJVsz9ZMEYwJLiyka7ABmCfqDDrCaoV6lpXsGuWCBQkGLPNCUnGs+gqqWT2BZFvw6tfqW5mf+Gam2ZOXxh5SsuaxOlU5/gO5wZAam3CrQRYrjRFjDNNgD8htiZ+bjCsKogkyOwbxlhJmCUstJveOpnaPrVa+Hk3cHOHz7FqPLM0zP3wGzsUxoKcoKV1NkiUHwYc6HaFSMFck1XbFYBmfIdreHs4tL9HpdicaiiB0RqeZajuv30jQQOyLvgL4E2YxIUwyJIduSYwc7ByIvMjL1BiR5E16J2zCbgVyB2xRr3lTsGqWNWC4wTsznQe0yRbwK3uHIYoxGnt68f4pxQQ81iwSl50bMyul7og07RwjGOoqFytBnF/NIdSlNfrrtNq7abalUOZI063WNHoVSJD0DD6oxBYUEv8lSFTkoq1UvhYeVclmvi/yT/mCAyXhs9wK3aau1NhijNEEyn2p0YffAj8uLDtqdLq66A/TIleA9UIxR39tD/e4H2P3spyht7yJu1DHNZpCwMLDgrAPMyKHQaW9e4yJJUaLPSXPFmEoLjPJKSx8fIOcoN0rwOvIutuJgcQYGXtrP9Mawod9GCEtEM4dvibVYIJxsXHENMxrsuOLEZQP/pTJgF2hyTT8YaM153UHMludrhmRNllcqEL/7+m/x7uCpgMp6oyJ2mz9deONwhPCzvmj+M1q7V0WvppN1u93CbJlIhyGK7HQq5V0hIgmmArKf2Hr3eyNcnbZxedhH0pqhczrUx2xAAxOyMOsIyzFmcRbxnQ00HtxBvLOFdVzgdlTrTM7Tm+UIq/kE40EP+dwK+3caaNQKiEL6DLIdm3KvgRVNS2acLckg4wjCtzREvbrr6Kh0RxpjOhkbgWRNT78F0kWK7nCA7qgnkRbBLLlIkQKNErpJA6uwgWy+hBzHktIGCoW6XLYzQYyFrI6BDBN/pnOMWl2cvj/E2ftDDFsXWLWOESwZ1LJScA4LBN2rixGxgwh3d3ex1dwQwFar1nUCHp+d49Xrtzi7OMeYPgayPiA4ZdhDoUBegykr2TXl6GWpjoQ+jLF90LuBW6mlFQiPO0jX4VaNYts53YMEaLzx+SCNjDIvL0+Sz2iISuet1VIP/PbODjY3t5Dj9sQVCBK2atUqSqVY1HBvXceiYKa0NHphQcvIaoCvkT+Tuk6cIxlP1DXyupHURlCTwDdbbAUZJamwA/pJikGoYCKucGP9TAcp7y9BLg7/nZLOKO8nJXwylnScBwILH71LuG07ODjBVbuDs1YXPbpjsSeslLF5/64cpXYf/QTR5jaiakXdA6XeBK2pctECQ6bPViB0koe2zZDgj07nyxulpe8iDE+wocOHE/MayU5AuzLz8NRGxBUIqxk3nQOZrfyypL5bHkxgfCGHQfBe4aEojgRxpPVSBSLs0/b+91pzasSYry7WNJrt9k/x9MXv8Ptv/29tMrK5peL3eEH96aIugondDOIQ2kdUPItiXEKlWpZhzFXrTEG+JEjxtOH8RkAyn49RKtYEAE7GM7Suurg87uLqqI9Zb4nB5Rjj9kxrz1y2iCBbwJTJWYsElbs72PrkARof3ENhoyHrL8763KJsVbIqENPxUPKVwL8AACAASURBVL4RDx/sYm+njii3RJTVIlK+i/PZBMnYRh6dMoxjW+VQiBqy5KezMzuSNOXue6xikS4mWKxmGM8mGHKlRjMcsYxC3byrXBW9SRXLgFmNNO4oatuBsKw1aTZTQo5/Ns9gnayUOdo/u8T54THOj06QtmlnfwmabmZJq+Zpz1Qtxu4ViRvEeEBq8O4eHj58qHac7eHB4RF+fPYc7w7e4/T87Jpko84nl7Eka2ZRZjOmpeCIwo0EZcs84amdyLLLyiAiP+LWyMV/y/Zc7kQs7i4+UWa0jsvgpftsxXNRSTmWWTk0QUzKDz9+KMcwn8DGG5dAaJHbjpxZ7pE8ph9uu8Fu1Dsh8et7DMGvNn1Hw//rfScketNJa+25V42qJXcjBt8LfRm33haeouvP8N6MwnvZKfUnI3UQBCpZIMiiHA7GeP/+CK12FyetDtqkdNNCrtnE9oMPzFHq4WeImlsiTo3YUVFQpq0HU9spaCNv4YZq7V3IfRCvBfzc0KxtA3FTIFiw+f3wWnkmpTZ0DmxngPbtcHVz8PAgOUm/TuxFWZ6zpJPoTfGMq/+sQGR6Pbz79msRpbTFWKxba3pJnp6/UoF48uw3aHUO5U1ZqUYoluwN9m86i4MnPhH+D5ZFFKMySmUi2xNctM+0pZfmPp8V2aTb6UtizQcxmSzQ647RbvXRvhxi2l9jPc5g3E5VIIIZT72S9PTJaoXWfILyvV3sfPYQWw8/QGFrC2t5A9JufYpaRK77BLPJCJViiM8e3cOHd7dRitfIBywCCQImj5MOPhpKkzBJDOQKViGCFSnJZWVTMGGK/y5NRhgMWyKABeEKi2CByXKCEYsGwU+2xpUicnET81UTCBtYBjmZ1fRHnMt5GjZVfIr5muV+DKfoXXTQPb7E5fEpOueXmFN3MRpoDMqTvxAsECxnolg3q0T6q3h4/z7u33UFgsnlCHF+znHwKV69eYvHP/7gVKgGVGYjY0XKhDXKgp6DvMlEnqJhiVuB6kQiSFko/kGB4L+1TsFk1SwQ0gMQ8pQpqnklaO26mCMXl1Gp1VAs83rnsbm1gwcPH+LOzp4wCC/Z5unH18ACpHUnk8ToCDWxUeU2tdqPtHzIOVoph0UGMjfJaNrpc1Pmowac9sWqjt2vfsXqxWL8c5NEk+S31maL3Fr+fjzl2JrKo4EgJe9bAp5nFy20Ol2cXLbRGo0xD3Mo72xi64P7qO3dQ2XvA0SNTSV+DxdzCQcXAdm7WbEafYHwegxFKFCuoNJmlnP/WIGwWCJeUxdf4AqEX3P6/FUWCF9orTLYaGFbNFuHazPiQG3TEBlmJGdtvn+3Ooig21WBOPzuB9tiLNft9XDcwdHJczx7+RVevv49uv0T5KKFSFBxzPncOAUm+rB1piieqxzCBbn6JLrEStW6bJ9rq7G53VR7yTbt4ryFCSmnq5yKQ+tqgH5/hGSwQJDEWCUhRq0Ew6sJMLUOgvLq0WqBEZOm7m5j59OPsfHwAaLNDUXppczBoLnu4go5pNpkVIshPv/kPh7e30E1ziCfmSHLYFyG+TAKfTLE0BUIcdCRQ7Ci2xILBDnvS9BpejTuoNO+RK/fkv3eKmQexhyD6QjpcopsREs7jhQ15Ap3kMnVMF/n0RsucNmZYpTQyaeBqLCBKFPFepZF0k3ROj7H1eEZuhdXmLR7WFIfwbi9NUFEpaxoJIpzGextNbC7tYEP7t3FzpaRfIjEk/LeH45FFHv7/gC/++YbJFNbQXLMYFvPwkz+Ah+qepXS77w0GXSWEoGK3guum6hE8R+MGH7T46nOLBAmD/cmMCYg0s3HVr5YQblOinNdTMp6c0sjBn/P/+cJS9yoEOQW3iH1q7W3Az50xBBSE/R5oNGrOQkuGgheue5IPNWb4Kg0W87mTy28R/ddoSAQeq0MddsZiZR8V+EMVuhsrg6C48yMK1weEmN0Ol20ekOcXl6hNRxpS1HZ2cLWvQ9Q2tlBZe9DZXYGLBAsLFTBCigk54fNIRfSzsiGXY5zFBP7ltwchgs7MxcpSH3CmI8xIDHNjRcqnB6DcAHNfsSQx4jD1axOGFrB1bgvELep2BKIcQOiVHkDKRscN3o9vP3mK40YrkB018l0gPPLNyoOL15/hav2ATLZKYolAlZkT94UCLs5uBtnUAkLBG9AyrsJoI1xSRFVZomdnS2BUrwJTo4vMOjTejzAxWVXwA87CcxzWE/ymPZX6J730b8YITPLoxjXMQ8y6BE3YH7B3hY2P/kIzYcfIt7awjwXmXnobIhg3UIhTDFLhijkVnj0YBcf3dsC+Vu5gEKkNaIsdxF8/iaig/Nm5CzLdWst3kAcFdVBaEU6nWAw7OLi/Bjtzjmm8wmCLNdSc0yWqVyocgxcoRtzQACMHUQZs3UO/eESLY5LCVWjdeTCGoJliXFLGLXGuHh/gtbROUbtPpaUJ6dz5ByJKsN1pbCIGWqlAj66t4t7+3fkhVEpxgLZlMhdLkueTkT/4OgE3z99isGQ4KppFZRgTZITTWSoxSjGtrkolUSYot+Dibgi/VyNyuaA5WZYH/7rH1iuOW9Trckl4UPHD5rP5ss1bSFqtQbK1QriUhWRfB0iAXK+QPiQXN7sxHio/tUDrVwSi6kn+ElsQ4K+8VhFz2s0WCi8HR23GN53giOvlJEO1ffrUX5ugaPkT7jwGT0ozquCP7OrmY3NDDeZp8IgxlNyBGayRyTlmmbL3f4YZ1fsICZYkHi2syVxVmFjE9XdD5XZyQ6CxWFAmr8lnWLBDcYfFwiKuDhCKHqP+2kaFnl6tAU0qcj5DsKF5fC13hZreedxGvHe7prE8NHWwohZk6mtMsXyvRUKLKpBaNZ36/lURClfINhBkEnp1pydNbcOpFi/evM9nj7/SuPGOpggLjJjgLwA2skZtVeCHhfxtZxzjm2gUCihViur5b9qXwgbYIFoNGtazR0dnaHfpWXdEmenLZyftbnVQ3ZdQjDKY9Ke4eLwEr2LAaJ1EeVKU+vFFp2wswGK+ztoPnqAjYcfobi1hWWO5qHMqBhjswJEYYpp0kawTvBgv477ezUU8zZ6hGAOI9PBecHsRqQ/BWc/fi/727s6YYme87LOpmMMem2cnhzh6uoMw0kfa+YfkthCi7hyQfoS7c2nRIFjLIMI6TzEkAFAY16ULFbLEjKoYLUoaMQYthKcvjvB1fEV5vxHBJ9n5GxCkm7Z0wiLWGKrUcWnDz/ER/f3sb3VlC09EWyewLVKTZ0B2YTHJ2d4+vKVtizDYd9s2tVqG4NRTMhCHqViETVumsiFoGlrsYBKsSQT20apogLBa+pbcbJfyXvgie7bXG4P+MDyc9brVa0q8xxPSlT5RhK68ZQnFkGwjaAYX4v/vPw8BCd5Y1PqTiIUHwaOD9b207+SXzOViMrTuPkavEqz6IRa/DrSjoQUppmtOz+HycpvohV9EfEdhL93fcHge8qRk80+3bHpVzJiaA4p7fQ6pdX+OkRvNMZZu6f7kVRqukc1dneRrzdR3NlHXG8gE5cwns8xTGcK710tM5iRpzI3DghHDO9nQfBbzt8EUknQIzeC3YVznPYmRLabsGfuehXtyH5+i8HvV1iCG7+M/WfdBEcN0t5VIJy3paznHIFKoyQxjPkU0WyGOseZfh/vvv0GJ0+eIJdOEEwXF2vGw82Xc5yeHeHFyx/w9v0T9AanWK57yBUSRIUVcpF1DbyA/OaLcU0J3TERe5qWZmm6MkW7Tw/KCTa267h3756Q2ouLK/TajDNbYdid4PTkEv3uUASpcFzG1bsrHL85xmy8RD2uolyqI52vccV9/3qFzY8fYv/LL9C4fx+rUhELkj+UUJ2TE+9q1sdi0UYuHKJeX2GrzodpguVigEIWmsV5mnINpz05W+NCEYU4i0atLJCQAiYi9EZrTtHvdeRfQYm62IoK/OWGII8co/+oKUkYxlKRg1WSLjCZEn9g4Qgxm0dYznPAqoR+O8XV6QCdyyHG3UTfpxblywDZqZm6lLjvpn1eOsCdZgN/9ctf4CdffoE7m025O6XJ0FmzG8ZACvJwNMb3T55qb++ToJQTQdt1JxcmxZgIPlH/eqXqNgnsmAraYpTzBf3aazGMQt2XVwLNYSWqu5WF4rsHScCzIZp3tpHhRsQZk2gPr5HUvAv8zK8H1ylCWaT5d7Kfc8xaah44OZM0xLRtdhAsDpRi67QPQxODbTaM9MTEbTpTk+busAWfvaEOSp6ZRpjS3p9sSTcqe8CT9gSTlGY8lHkPxS+hDBoUjxVLspkj3nXZHeCQsvzhGEuC7ZsbqN/ZVecQbW4psJfkOhrcyrdUDEpuGMylzAcS+4fZOXsIoJVrvJNuKwzNPdiWt+qT4527myNM3UQTmNu1F24JiHUiL0EAjoLNr+/NcaXVkBuZHQok5q2mqSznKmwke128+uYrHD3+HuuRiFIdGmqp1ev3ezg5PZKq8/TiBQajYyzRRq4wFWhJ7gNPfk5ClfKGCkSpWDd/VsyRLhJ7qOYTNDZrmptZxS8vW+i1+kiZfdEe4PjoHL3OAOG8gLAf4+p9B6fvjzEfr1ArxIgLFYzTJVoMLylV0HhwH3uf/wmq9/YRFMuYcVUU5pUGtRgMsZ7Ti+ISYdBHrZZio7lCsUAj3TFyWRJ2zKREUWe8S2kRz1yPQg5RnnReA6/o3cAHnzfUjCsvpoKxVZXpKev6XOIotvEiCdEebM7imsGM7kNzegxyVs9ivmAXwSJRQPtqgrPDDq7Ohxh0pphPlHoLLELkZibF5jaB7+JimeDu9g7+1b/8Z/j5z/5UidPTyRCT0VBiJwq++AB4O/nDo2MMxiPhEPzBGZfeBjwFfYvNh4TcB1rR+VFFQTrZnHwjuEr0q00+vCavNucvGb04L0kWEfJi+LNMZHJZhDSYpQGN84gQN4YnpwvhvQEf7ZT3vzeJdwHq21g83Enpfz/XWpqCsIH+ng+TjTIVlGtVFGJbX3LPzxGDzl0efBTj1/shuJUtC4RnafpxhnkbF5dnmJG0NHdrxaiEcrWGEjskGvIWKyoOr08udD8GcQXljU2Um5sISjGyzSZWMpY1hrCiGslmJxjIladjmJpvJjtO7xfpksmZwMXugX/vhEKkY1//2W38zxU+jU8+GsV9Oq0/5YbtOgqNjC4PVVtRrqHlh379M7s5dtYMg85NpyjzPu/18Oa7r/H++8dMEEIwW3TWQqmJpoLsxyGOT9/g7fvvcX71Gv3hEVYBrWFT6S7YLRCUrNe20Khvo1bdkPCDs/p4Sudq8vMTVJsViWh4I7XbbfTbAyTJHIPWAKen7CAGyMwiLK5CXL1r4ezgBPPRGpV8hChbUIHoUNJZrqJ89x62Hn6M6v4eMpWSiCh06+GUNaFwY07uQhuZoItKeYLNjQxKZZqZkPs4twecbRbHVVZhnngF43TwDfWtMHfjvCl10jiJbSmOlXEpxywSmmjbJmSZVvhUFtJAh8WARCFGzodY8vcrshFjFYnO5QTH7zs4ObjSr9MR13zcP2dQZPBeSr9IXkQ7RT+6exd/82//DX71Fz8XhjDotDHs9wTuUTZuGxg6iocYjSfSPpCU5gsE9/zcMPD74onPh5frzjI/nHKSv2dnQd8I3ih+relPbm4r+EB77QXnfxWGgsn+pb/I58RHWV97DdwUAB9bf2NXbzZyfhXJ1yalpZMjEzjlgx053Y9TP8vRWjM5ST95guaRkuWzLPgEXP2e370vfA98gfBiMT1s9AlxSlFSrbmhYPfQal9qdvauVvXGFupbpIFvIl+uIhOX8fb0DC8OT1UgsuW6CkSuVMGMW6FmDUuOUszhUPfETtoKhLoAx2z0Y8MfFwiSTgUe8gByBYJ0bF8gWOjVETkvS28c46P8QudURYxHo4XGDRtJOXV44eJ/qUBk0/QPCsTB4x+sQIwmFyoQfKOz9HjDEp3+OQ5PnuP88hVOzl5gOD7HaNKWixSVnTQG2d7ax9bmLjaaO2pxxUKcDjFOhhJLlapFOQjzhy4GqcrTOYb9CdqXbYz6E4SLAiYnS1y8ucLJ2yPMBgvEiqiLMJ2vMJqtMMnmUdjeQe3+PZS27yBTLqmDoE8gH6iAtlxBggADZMM+atU5NhjRVyXJhIP+VFwG+lQI0KGWhKIuYSp0Y+LXIx2Yui5ryxTuIvOUlR4qzd8kUc0SEVVydPlxwTEJD26dHrL1FnrNShTQni4ogiVgMlji/HiAN6/OcfT2Av2OqBmKDmlEJcwnLGTebBT4/OMP8e//3d/gr/7yl9o6UPk5GvRNS7JaI5mM9TMDZijEuGy3RB/mzUBiGjsAkmL4QHHEYIdAxabWn85TgSMH/4wu1xxX2M57hqQVSTuaOFKxyHDuZ4HgKOm1OSHxBkrEfRgMmZeJ4QgsDN60lkS56+JAJZvrFjQ2MNaOhcJpJ1gw7Pf25xxrBUA6Qx6ZFuVpi/eHTEE+W7c9M9X03XJwZndI8JPvE6XeUn1S2YqlNnBcp7JzKJYqiCtVlGoNZFkgohIOzi/w+vQC7ckUYamKQr2JMI7lLpWpUtHL6068hZ2MMpgwJy7C7kHt/W0HdF8IzEuShcQXAysoThLu8Ah2hrcLhL83lUEq+znDeUin1/sqv0oDYH2B0Ai2cp2DGzHY2fAHOwjqg3wHQQyCHcR1gRiMrEDQCUm7ZroIzxl0c4bR5BKv3nyHi6v3uLg8xHjSN5/KqIidnX3turd39tw8PsKYYb1M4g2WKJTyKJWKeqi0ukp4w6yQjBP0e0NlEWSXMYZHc5y+PMfRy3dIOivklqZMZAoWnRkn1FDUNxBtbSNHSW+hIHxvShbaeomoRBcn5jtMEEVjNBtrbG/l0ahxtJihkGfLN8F0kWIhohOLBB2g3C54lZcNnXQiCoUhYJkXZZl+kkLdFzTFTbR3J9GHFGG+xsWcoBi7L1O7mmqO3YfNpGRS5rMVrFcF9FozvH55ilfPznB2MsGEsRcJUI9zmKW0nTd2HFvHLz55hH//3/0N/upXv8I8maB1foFkPJLoijf+aDiQ8UtUjJHN5dVB8MYnTXxEBeJ4bHF8YaguTnkTLAYUZHGDERdRZYGgBwQ1F66o6P+5FaCJ8ki6sgJBoFAaDYUMuaBgAmy5nG5yCcquV5VWIPi5eFr/ocO0oewGqq1UIKSXcFwHpk3LEYvq00Lheg6XbRpNcGh6S1m/e79l5kpg9hbIqs/vuiJfmMjE9GIu/qzXR8ZqpYhaw/wkZDZDhiJzPopkxVYQlmq46PVx3OmjS/0J3a0rNeTiEpYsYHGEhQ4TU/Eqj0htvBU1ZbmyI1C6lRNYsU/kWpsjr8MgeL203eC974OZVitMksT4HD7YiIbDjpdiBukU5plvhAoEB2l/+HmnKX19GzGU/+ISvfgekffC8N78bIYK8c1bI8aaHJ1J0lWB8Pba0ljIZzHBCmPRrk/P3uD07AC9/pVuPhYJOgFRqru9s2sOQPMUCQvEbCw7fD5EVHcS8CNSqnBVJxuWgIs+DfMCxidLHD8/xsHztxi2mCTl3FBI9sjFWDM7sFpBptrEulhSKAnxPTpPc5dcrMZYZRKEwRhRIcV2M8DOnYIKRC43R7UcyXl7qfysKdYZfiyxylCOHmI9L5irz8pu2oidFB2TpgsVMbamkr84C3ae6AQ92dLJdRgWeitcQEEvnNt5A3DVyQeyhlxYx3SUwdFBG+/etHB21EXraoJxF0oOoyyf2zoTiAOfPfoE/+5v/lv801/+St4R3XZHngU1p7xkgUhGtPdj02L2b1zJSaU4oop2KpCS7ze3DWqfiTloW2MPIPEIFgiqTFkg2EF4kO+aUi9G443SUzjFytyqNSqsIDIbBUDWgRiPwbtBca7nr43laO8X3+PbeAU1KMp6LViHQ2MbdivVivlTeoRedn4Sf4WKs+eIYSnYNwWCr8tvYni/ebzDNCXmrO7NWtVdYI1KvWJ+FJWKMCptMZZLZLihKXNFVkJ/ukB7kmJIzIn4RkwOTAkoxJhlaRrkMjg84CgSkgX4cNTj2OGLhDYuXEDqqc7ovWNhUYyC4ziwsCijxdn62QFu95gfMQSl3SoQ3sfDFwgrwka/Flgpi0QX6cB7l5Aiw4R40tFdfbFAlZ11v49X3/wO7777HisG5yxXtHUySaopyCwyLwjY9pKCeomr9jFa7TOxC6m1oEU4L7LENxubarfZwhPxT2ZjzNeJeUTkWEHNx9DIMQu1s/x35L9L5n0ytwLx4h3GrSkwob7DPSn5GIXGFoJKFZlKA3PKjAOagnJEyCPIZ1DeqCBd0CC1izA7wnYzi93dGI06LddSGhHLij/IzrHO8INR4QuF/oh2Qp7CqiDGm05PB64xTp55kCwQnHu5MVnSTJQ6Doq9JFg3laaIOiFdtck+TBxYFki5WowbyIVVLGYxep0Z2pcz9FopTo5auDjtY9ieglGTNFFZs7rPgUcf3ce//eu/xq9/8UsFuiSDkXIpmrWqOoHReIj21aVGCR4XvA6MgGcXQdNV3gh0c/I+jjKEFQeC9GvbgtQqFa08iUPIH8CF0Zhq11iYRnm2AnjzUBsFW0VgscRwQjcxqnh7kkZ7v1F7EG31qAMkta/Bm93jInwf2SER9GWBYJeyUbXTvMHMCUXw2bgnnYbrIFggKLxiJ6HcBzcO+odfXQP5DLcUnvSz8AXKVsEmT2cXxs/Fz82HUm7UNDwulpGNS0iCEKPFCgN2v/QKIfZBchndrbkZy+eUm8LxlNZ7fmOg1WLA4stMUEvFsiLhTGsd3pCkTEqzAuFuPes8XPaKxiYpkV3n4NmkzoIuT0Ee70XiDuos1sLcVH9YcGhxqHHHyb1dB+ELhJLiFwsUVyvU86EKxMvf/xZvvvlWlojBmnelLT5ctZEEBNRn8INezv3xpWjH40kXF5fHOD07xGxGk9JY1Zf2crzYyTTBiFqGeSJyETM6WSBYcETbILWTen8Go9Ircp3H8CjF0ctTHD9/j3F7ghWNhBOLGgM1EvUtZCo1hNU6lnEZ80wO63wB+UIJYamAjd1NjNI2RqMLZDDA5kaA/d0yGvVQIOU0HUh4xqmBRYLdjRUJYhd5hEENGcRu/OEJONXFVrIRMwuWSzSbdVnJS6g0GBgWQVER23CKncRfpoEt2YBMaDIpNJmalfImwqCM5TzGNGEYbYHYD47eX+Dg/SXODzqYJktVc2WgJsCD+1v46//6X+OX/+QXeg20qKNdXLNR03jAjcbZybFckVgg7t+/rxOw2zcZPG9OztccPXhqsnvgFkP6BlcgqiResWhwZcqTlzv/gH6WXONGEnfRwo+FkTcZTy45EzmmoeLqZnMVCK4I6UEpMLpvHAbiEJ4hKSrz2HgV3p/BNBIrU7FSacquplbDTnMT29sMd2447KNkWJELDJKdnmjkkbAIMkuFR9zysdQWKrExh19TmylHGPIaDyNp0XDF0tEl+OJDx1OaQrFSRR1CGmQxnK9VIOjzsI6KCPIFrLJ5wt/IlcuKS7B7ZokV6dWO3kyAUmCtllYuqpFDvCsOJDPxffHFwDRdN+a22gg5k1odSFpjOq9JVyBEn+dR50ZCXyBkUed4MYofEgbB1+e7EyfuIoa3WKDMtLtbBeLV17/Hot9FsKLW1BEy2Px4Q1r9WbA0OnNAfUAOw1kLT599h8OjNyoe5BGUqyXk40itdbvbQXfQtYLAVSDoLjWVJ0ORs/Zsil7nUjcGlX1xJkbrXR8X7y7Ren+B7kUXg/Mp1nQAyzGgJI8xT/lSDYWNHRQ37iBbaSDkjV2sIl8uIoxz6E1amKVXKBcX2NrKoVmncpGJnQkW86Hs+Tk2ZcIFQhL8cjReIfgVIC7syLeBBcHa0MSSph0tV6esIxaxUxoMO2i1rjAaDOXfyBmatGYLfclgSjaeJNIsHBFyxCCWEVYLekNUkMs2hUm0r0ZoXYwkcSfLdDJK0G210W0nuLNdx7/49T/Dz376ExGaCEBt0EuhWdeN2G238PrlC7x4+Qy1agNf/vQnerhIEeaDw1Pn4upSHQQfVq0U3WhBDIJFgMWBmwkyIJUXSkNUl5nBVp6jlFB1+Y/ye2GXFMoyjlZvsvNfB2IZMreVBeL8/FwfBAFZIPg62BXwBKP4icWDv2aHwCJADxGa7nJTQf4JH96GlMHka1Tc6zONRxQXtOZkR8POQV1DhkzJsl4XZ3FvKkMAckqNh9Nc+BW2tx/0Ai4xJhkrmSboDPpYZTIo1eoCIDNUvDY3EZZrmGVCFYqU0r8wwpoq2FwB6xxzOm2m9xwLbgN1dqu1t0Am8iFoEEOwkiIuv6Ug2V+F1OMCOkTNUUpO1W516ccEHkr88KQo+YquV1oVE0tQp0c3KudTKiN3h334DsIXiJlLAef/I0gZL5fYKhWQG4/x4uvfgAVCHcSKV//aLe92gRD2adbYAVeGAXrDC/zw5Hc4On5tEXvVPOoNejXyjTAn4d6Q6DABQduhs8hQjlwuRRJDjejbQLpuIUKWGZn9AK33l+ietNG76KNz0sV0zOJUxHSVR3cKKxCbjFjfR762gUyhjDznwLiAfDmPUUILskvkc2NsNkPsbOZQIpMSI5nJrAlOUvYdrJQClpHJzkL2bflsDbm8GaaKPOKQb99G8zLJNr1UVBrTcEQUvGWOzaTtJjQcMWs1nrrspIyUw6peRFyoYjnPYz7liMJNUUPxf8PBDINOgtYpBWSJ1r4X51doX7TA0/3nP/s5vvzsU9zd2wfzNu9sb4EO08tZKq7Ksx9/wMsXL9BsbOLzzz9XJ8cHgqc/LykfUoKWvCYiJXGTQR4D18iOF6HVZal8rV/wfIdrzw/d6A78csxMsSw5XnAkWQcYjhiLZxZuvovwGRZ8D1gg+G97vYH+DYsV+TEPHjzA5mZTsnMWCPozyGOCRLzVCnHBwnR2d3f0emmIS5k3CzE7CAGTyiGxEYMgAikyNAAAIABJREFUJb9/JbjRK3NkBCjPomQH4TEWvgbhEtMUAzpl0QskScVnKFZrXN0oqLdII9zGBtb5IhY8sJh0H+Tkbh3wpMlxpX2Tzm22cA6EJUjKmd8FQrNA+MgC8XEERAKTlAnfHE+J6Rj46wOhfQq315eIrCePD6NKcYyISCKj2xSzRqi2dgXC9RrXlvhcwQucFH7HHBPbLLEzZYfKEYMFIj+Z/FGBYFlTy6OQe7dkuSFz0LGaHQEJa5etA3zz7d/LUKZYDlDfKKLRLCo5S8QQZjHSsZmZBMpSnCEjzsBSAbxRnklDYysanLlnQG6aQ/+sh9HVEMPWCFeHbQy6JCvlMJqH6HCNWCal9R7q+x8ibu4ox4JZiUrILkdI0y4mo1Oslx1sNoD9OxEq8QqZ5VhScMbcm0WXcSLoGMwbnxcX10lblLZTS2AWaTztiLUMBn2Rg8o1ovh0baLrcl8hQWztOldX6jj4f8RIJIGI+ZfcbGQK8rZYLah0DTFLybDMybG735tg1J+hezFCymLRG6Ld7qDf6ovh+Nmjz/DFJ5/iz//sT7FRrWJvd1tuTItpgoPDd3j+9DEO3x+oA3jwwUcqEDwp2XbzFPJUZW0RXAdgKk9jTXLNqXyJfHRtWeaxBvEI5O/pAoJpXeYKBIs+C4StQgOFOpMHYzoKy6+44ZIYPsMHlgrUq6sr3dh3797Fp59+Ko+L+3u7Fqg0GOjvW2cXWkHmc2Zlv729aetZOlCVS+ZzETF+wfweFNXH09rF/V0TvQZmqMuvrbt7bhwMfxoLn5imuOz1dNePeJJzHqdFHseXUllGtJv3H2jdGVZqWHD9vspgqjTeSAQxDxLbTGy+m66F0GjBh1FO0iu6WZv1mxJRXYEguY7bBepRPGdB4wgPKgdoSl/iRFcerDT69lrmxhp3nY/HbWtFO/jdVsQVCHZ98oXwoLG8NKxAbJdjFQhiEDcdxB8XCK3/HE3LUVi18wtmODl7jd9+9R9xdPoUlWoOm3fKiCsZTKZst6Gbk28GU5U4Cxs33txz2UGUK7GIS4bvLhRKEqYBRq0JFsO5MIiLwxauLgh2Ab0kQJ+K0eoOSvsfYvODRyhv7dHuml9MnpLlmHNeD+PREZbTK2zU5/hgj7qDFYL5WP4KvHiB2zf73bjRUEloIfhlqzy2vpubmwL82p0rXFyd4+joACELUTVWS5zL8/ThCZoI0b86PRcAx9a/TOlzqYo4z7jCCAHdsdMMlkwen2YxnqzQ66e4vBpKsDbsTSRQIzA544PGwJ8ZxWV5PPzgQ/zJ55/j13/xC2xtNrGz0UApzmExT3F2eoijg3eiIRdCZx1PFN4lNvGmYGiNLNM6HV0HtuB80IhHcLwgSElnJjpA8X1gMfBFwKt2+Wdcd/I989wHXyBsHWoovNyknH+Endo3ruKiS/dHGj2EmSAj6/lHjx5hb+8OPn34kQqOLxB8P1mcmdjFDoJJ3PK3KBU1ZijQidkjVJhmmRZeMIWk87Lk15ehTY8Zsszc7BqDkv6Tbsvh2Z5s/696PVDJedXtYZikyFXK+iDXobq9hd2PHiGqNVFobimK0Vjy1CgVxCINaUarAkXvEYKFN8I3e8ih8YJrTwqz2bWyINHPhB2E0bFJ0Z9ZopZjP/J70uskfqBkMju0/bpT4waAIgFV57dKZqz5efjibiOGRqAVTZcNROXnJsAsbQi3jGlyXSCiJLkuENpirFggtMZwHYQzo7UyaAio4RFTHB6/wH/67f+Jt++/Q7kaYPNOCUE+xTgZ2DxfYrvO03KpG1QtFEG7ZKwchGqthGxIlFVaNyySKTLJGklnjOVk/f/T9p5PcqbXledJ77O8g23LtuwmKTPShkaxM59mN+bLbuxu7B+6biLGaSVSZLObEqlmdwNo2CqUTe9fk5kbv/s8T2YChEhNSFsdiALQhayszPc9z73nnnuOZr1Y589vdHna13Vnruu+NCP6b/eWdu5/oP13PlDt4I6WpbrmpjNYqF5ghNrSdHwuzVva34p156ik7SoVxFQlGF1MWuc5LeeYwnDBu3k1P1qydFtvNpXZ3bHeuFgpqttr67p1rW8efqt0yYp3Trt722pu1+z5UxZzMV6eXyiexpZkU6001ajuqJirKrssSouShl08Duk1F+oPI7VaA11ctnVz3dW4HysdybwgwDFzv84XrYy8f+uePv/sM/3R5z/U7VvH2m1iakPNn+rm+kyt60vnaaCiW2ba2bZTldOBG4LTkRsF4tCYcGS1tBZwD9Yy1S3DAhUkxJgx4D4c1n12f0clwffZrCCCHB1psXNtdjdF2LtwlurOkpBqgBYkZF3gZwEQU0XwWt86PHBtwWDgJiHtrjNCZsJQKlkbYvoNNB8IpKj+cHyGsIMzKVXsgk99WLCBDXsVHiB4TEvYAgBwwYqYQrmfh4MhWizUGY91en5hhrWlrS1tHx9q+/iWmsfH2rl1T5XdXdV3j6RyzWwGGLLli9VVsLVJwX1imU0TvJmLAQSTDFvzJofOkvwMILjuuD+YJrDcFgDCxptUF/xMntsIgObGki6OwACbHR4z/GFM7pbzAkDYhq75TrgKwnQaVpk4Ob45pCNPNxeufzJAuHaCcaebyDtnZta34SHwjPibv/2/9PDxlyqUIm3tYcBJluHEou6qlYZq9W0VSzgrsayT8y7EAyPytrfqRlgCRmwuAhCLYaRJb6L5JFUyXOjqtKuXpz2dXSY6a2EPkVXh8J4O3vtE++98pMr+Lc1JvMphupqqmhlpPr3QIrlWuTDUXjPSbjNRs0SSZqwqxM2CF7OoZZrTgl84/WBtb0m4OTNdpd+zBKb9HVVqJEaP1O619c2jb6xCmi9j1bdr2tljakOyVGTTjFF/5G7uTEHlfE05VZTMcCvm+xR0c0k4bKpOjxi4qXr9sXrDkSZjTgUpO5FqpbKNfSkByrmSaTCODg/1Jz/6if7kjz7XO2/d1S6vXcG5Tl3fnOnm+tLIRs6RSrGi3YN9AwqA2XImo5m99pTt3NAABPwD4GAtBlONKvsMZTdC3PBUCJWDG9/6mADfYtCa8XhhrZqDAaFYWMwKI1NAwo03HVlJVRG2LQFjSFV+oXsw7YQ3nJ2zDUluq9mlYXDsJN4ABKNIsxowMdC6gjANgd82tcyVwcAAIlRQVFE35uG5tsS39fGtbRUrFbWGQz34/rGevDzVEgL3YF87J8faOjnR/t23Vds7VOPgWIV604KcycjIMjLGuNgvhWUIbzYTQ3ferlyncayi58dsZ5ExzQQqywAQVBDoLiBMAfeVqtIDBEAWACK0MICE8RGvAYSBhgG7l1kApn5awzUPQIQKIgAEOSl/uMVYVRC/CxCcuLaDkU308uqR/vqn/4d++93faq6uynXyBMZ2wmKvVciX1dza194+WQdNu3B4s/jFuGxnu6FcFqKE0NBEc/IeOn2NO0Mt4RrivHrXM11djPTifKjnNzOdj6Tayds6/OBz7b3zkQrbRJxVpHxNlQLz247S8Zmyy452tyLt1mYq5/uqZEaq5Beqo+9XSYVlRbl5Scu0YDeuk0OTZZE3MQvlHQhcs1TyshnDIBt/cvpY3VFXY8alxayqjZIKZZ9RysnrhkzKZ0rmzznsJKZvQOvA/tSgHanbn6jbm1hmqPWczq/E1WimpmxYFiSTj2KmYDsCu3U2Ov9M//a//wu9/85batQ4PUnnzury6oVuri/sJo9nqYq5om7dvWPtEco7vBnhgKgecIM2TmC+WAFEaDXYacjRDtnSk7vJw6/NCiLsNLj1abcUxc2+YtPNFcmVwuY0ZenYrs3gw05Yv5QVqg9ufoxt85S8ALR/vNAK0mK4r3HLYbQYPE9rWTmtAS/8KDAc9jckYMS1RovCNmrIvwAkqfT4f3yEEN/94xPVt7Ys7+KbBw/199/+VlfY5qM83T+wCuLuex+qRjDP8R2Vd3a1zJdFDBLMO+0F5K+9PlZFcOS4uAFeb05ubOcR9c04td8AEET04X5trloeIEwv4Re4guN6UK+GzU2biM65votWQcA9WGvondtNB/EGgHDqzXUFwX34+0nKMOakxfAiKffGOrLF0DwHqTjXReuh/vqn/6d+/fVfaxa3lK/MlCnNTJWYxKBTTts7+7p16y3t7h6aUIjxFqWueQ/sAhpzJdHEtBIAxLjd07g7NHffosoaD+Zqt6d6eTXWs5uxvvpuoOatEx1/9Efaf+tT5RrHSvJVKV9XvbxUXVi3PVEh29fRnrRVnSibXKm46KtZWqrqAaKUqSm7LBthyJiRWBqTQxfYxEzcTYQOgF63zkUw1ySZ6eXVqXrDnjqjjuL5zPY4yhXWgd1JXCoSNlsyf8vxINHZ0xs9/vZU56cdTUdzLdKCBv1Itkvl06/s5bU3UMpMpL3mllUN3GDc7FQve41d/eV/9+f69//jv9M7b91WIYsuYyY4yJvrc7Va19rdbqrT6tuF8dbb71pPj0EIbR3k4XULq/grpzuZyyzuGQuSAF4tVVWAUKWPxu48X7STx73va9t4t3Oy9pdAyxIAYjVyY9TntympHMJ40R7Nu09BJpr/gLey4znz+lGBrTgvHid2Sk1OSUaatq7uKwgAiWqPCZkpKMlxsGAnd8pSMQyMXHbpWLyngAT8x/np2WrMCq9x795bOr5zWztHx7Zw9ujpM33x93+vJ2enGs4XBgaNW3e0f++e6gcnOrx7T/V9VturLkENcxA4ANbeGQ14j01bmvI5K8bd5J18m++RUEXQlhn3sLCWYxK5CsKqLNoLs4pBt+AqJdqrMEa1c9yDuD32fKkaMmzznnFxiyvR1EqV6TwvISedFsMTpIGk5HtOpyot5jqslpWf+DHnV19qPuhiOTci1yecZ2vbbJvjIvecWe8710BPTn+tL776j/r2wVcaT69VrC5UbmY0Zd0ay7MMegAkvA1bA8eDEo0BNxDSXhhoFrnyOVdFMPIcdXqaDceajhlvuT363jBWqx8ZSfn1oxsNkqqatz7S3R/8K+WbdxVlmlJh2yqIuPV3KutGew3p9mFRe5VI2eRGuaSlcjZWMUP0DeOfinKZqjLZGm8rmVUmaLFlIC2cVTuBrKWionlk8/HZMtaLszPLbJzhjUA55l2E6YGz2aIq1X0t5jmls4WG/akunt/o9PGFOpd9RTjixdhNoLRzK96WH2E3lBse1XJFO21CZgP7JZBPu1vb+smPP9P//r/9Lzo53NPezraF/g66kJtd89eEB7G+PJ/Trdt3DSCgfyEvaWP4fHPTNqduAIg9klrZTQJw0bLk9SoJ5vTkbgFt/dmN68yzwfMTVjp76a61Idih2Q6L0wE41aQbN26atJhwyW/JmthnIyCHtLVAxDENspbFx/VRsTDpcDeGK6tN4JThp3R6A+ft4QxzAQW4BtoMJiMGZIvEgAGClF+AB3LtH/zgQ/3g44+0f+uWWdRfttr6zW+/02++e6ib8VQFv/+zffuOBeQc3LmrSnPH3dyxm1iUs3ltlYr2vrgtXzfmDnJvKh6noKStgKyEMOSzc45KVFB/xvgzGMpSybr/Nyfs2uSL9C1OKMbvAy9hLYaWqhB7YGNsqpmcUFaaLZ35b0CeuvmkTS/sfnZrCkxS0Ndk4ayGA+XSRMf1qorJTA+++tKIypSMm/myi3G5D2oDFb0egIclvTvHw480jK706PGv9Ktf/7+2wDWLuirVlsrXEawwmQixby7dupSrmrckUuN8jt2IXUtAIh28WMppsZxp2O/o6vTUFpFAf9uCm5NiFRtIDKOiHjxtqT+rqrb/gU7e+ROpckfTZV3K76hcSLXo/1ql5bV2axnd3itqrxopP28rn7ZVySaqZBcuGyKL4g5tv0vsZh2bkRNxeNwg3KD4TPJmUPaNk8jeyMv2jaWFm/3Y1Gv5eaJ21RaVpkUtEre7MepNdH3W0cXptQatqRbEOkKGphYY6jZHea3N5dglJCFgYgSHtNkUmGZYJpsy/PDTj/S//s//k96+f0fHhMNOxurcXGsyHDkJNlt4FazfMzo6ObabyVyEYPFHTvbcC6fp2C39wHdwIiMAy1cKtjpN9GDYJwlgENoH833wAGE3p7ULvj3KLFVnmuQ3D0OvHOTV/DmARdi0fAUgmP2bSMiV1E5s5DNBzbaOCmLPVRjL9ZJXAIrgiI3DOB9GRtJeeIAAlMxZ3W+q2rIWQj7JXqs7b93X/q07drN0ekM9P7vQs/NrDZKF+ZAsG00V9vbN5rBxcGgGMvz4SZKaxL6czWqLJRqChbzBLCN0A0e/fWqtAt2zjTnRRbjoPYyU4DMGic/QoNS3SQytiMur4MSnkiAWkJZqpY8wU1osFUmOnDuAIOyJkGraXnY0GIva6+aUmQCDezy+nwMtC1SichkNlE8THZJQFk/14Fdf6OGXvzRT5cx82fcVBCBhDKITDK0AItE4bunq5qm+f/J35nz94uxbxUnfAKJQy6hUxR+gaBcZSzmWpIXV+yKvamlbxYJLUNrb21G9WlS1VtJ8MVWv29L3j77VzItknOprqSjJiMzU2bKqxy96uhnnVdp+V7u3P1NaONQoqWmZa1oFkZs9Uml+o0Z5rqOdjPZrqUrLnrUY5cxMldzCh44UlclhwFtRSquxICaPdGsX1FKr1a29mGez5m5MBQHqIyemp+/2+iZdHg5Z+3ZkEhgex3kjJUliGvdYZe+oddFT1Le1PtN6GBk5d5t3hawP9TXl+VKFHCKq2DwkScYyuzhCe0slffCDd/Xv/4d/p08//kB3b93WZNBXizTqKTb+M7sRcuyI4LrFSO7kxIX9MOL0MmOmA9w07HPw+gIQpitATlwtGkBwpRkD7n+FG5Cv52v/sQoCxr6G6mwDIMKNHtoGQCxUE6HlCIQmJbU5lK0gB6Byy2HBlIYphY2kgzRnY1WcU5XHporiI4ik+EwFAeCaCY+fqPAZR3OAA0J6Czn31q5lnETxXP2xX8jKFRUXypqQycHCWL1uugjUkyY65X1T3gCixunuq0omPty6RsYGgGCMaVF7Tk0JQIRMDABiumSSQgoX/JRrr3DWDjc0fAGCLJOTI+kPMX2MNqmD07mKmcUKIPg74x/4dwvn0GUh4h4ozK/EnP+cuUwek93RULl5rEN0MdOxHnz1C3331QogBh4gnOHF6wARJT3dtF/o7Pw7nV18a5+vW0/F3+eKc5UbRZXr3GA+HdrKx4XS2VLRDKMOyMuqjg5PdHLrSLvbmK+WlaRTtVsXevTot1YC2/otq7bIU9OMokVB81xDz85HuhnklK3dUePoY0XZXQ0i4u+aZlJbWZwpn1ybL+V+fam9eqpabqSyhipnIsuYYJWavYtlhpOmqrmBA5USZTW+jVXzVKSCAFlH3GCUu5TPxZL6o5Gub9rmjEU8fBQFUxlErjVNRlRDIw07I3Wvuxq0hkomqXLLvNIp5i5u/dhGhX41fLWNR/lpqdk5xThmI7Jilp2R7t+7o3/zl/9aP/n8M719/55mo6GV0FwEqDUHw54Gk5H1rnsH+2bxx2SCGwpehRulH8xR+k4wFAACTsi2I1G4FlwrYeG9G2Qlj/N6BbGpkeGnz9kd42b2of3Y7JWDQUyoPACH0I44ezzOU79fYFoMl/0ZovioKGxcaDemG6mGkatxGnNS25wWwYDRb5PSfrlNUiebD5ULyuCwNAY4Ym2YZRqUL2kB2DGBY5xZKGmUyarPmLJYNBUlUQxUgAjhynnCmbIqYN9v/INrMRz/sAYI9A+2RYndHjwEq/FGYC6VkOMqPDyxLwAgMMxNrKVdn/jrCsJJsF2OJ+DIdVCCt/K+Duv2Yi6mKiafD8thIdnL3K4xXHI5nwBEOh4pn8baq5WVm4z03ZdfbAJE4CAAh9cAQrHOL55akA7AMJycazS5VH94rvG0pbmmBg7FclbliqsiELeYeIXFzDHbiz0TDe3vHZrEdn+PdOyKBdNcXZ/q9MVjy9TEC9AELZRgaUZploWYps6uZ7rsS8vKLdX331eU2dUwKUr5LfObrGXbykTXyi2GlpGxW020VY5Uzo5V0kxF0sdN005/iO1cSXOVzW9CS4RHWZXKNTW2tk04xAs3YVsRR2I26HJFDYZTXROc0u5YmAoAyOPlskVlCCDuj9W6bqt73VH3uq0xmaPxnEVwpsa2IQrPYA2cz3Gwm8j8H2CVIeWwrotUZK7Njv481cnxof70j36iH//oM7331lvW6wIM7H/weL1BV4+fPbHTB4BAvowdm1VyWM/ZjsSNzf/hebhJcLYOS1s2vai6rciQhk1ZH24mnmP4M48Zbu4AADbSo+oJSdNBUuNv4nAzWwUQAmG8JZ2JdHxZEABis8Xg+bhcT9fWUJJvAkQYy9qkwBspB66DzybfZr07nq5IUFe5uExZ6+GLBYvUK2LgW23YRAeVbqbWUFKsaJTN6QagpcJA4GSiJGwKy6qXmaLllcI+m0O3NwzOOH3BAj0EHISXXMNdAAyMF8mmACDiZVazBVukOHunzlsUviZFVYlewm144qTONMRSufizmRMRpiMDCGsx/ManVRBmb+ZVo6bAZLTh/EoQxrl9D6BuqTzhzNOxCmmi3UpZ2dFAv/3iZ3r41ZdKhz0I2MnS9ZvejQDhkGX7wT3E+v7xb/X46dd6cfaN5uqZ/mEWtzUctRTNh8oUWMxyKdrGOu9ua2d7V5ll3gDi+ryrJFmoWqnr4OBIB/vb2tqu2xSDzdCLi2dCzk1fZ/4BWIPFfPeKloUtvWzPdNVjI/tI9YMfKMpsG0BkCpCgWTWz6CCutIj6Kuem2q3OtV2dq56PRJRqGWGWJS85ExqCdbl1KRK1LCqJEcyUVas37Re5m5No7oJXl5T9S03hF4ZsBjK6ZM/CkXmFTEnxbKF+q6eri0u1Lq7Vu+5o3BvQdKpIP03LxnFg6izn9mNyb0tLCalLGXOpovSFaMrls7aufHCwp08+/lA/+vQTffDOeyqxRIWHQa1um6Sclg8fPzTLe6TWiI8ACDPonc/t/wMQtrw08puUfoMTMRYXGctumwARqogAEpviqcBLvAIQli/n6v/12NOd8savhdVqDxIGDMF6jkUjgpN9i+EqEJ/AHjw27KVz8XWhCnmFJ+Gi36hKQnUSAALOIQCU40bcjNk4l0LeAALBWL2xbSFAuWpDmWpDUaFsAPESPiOfV8SSVcYBRJmsVMh4LPdYzfVza/uRMwAAO0hrgDCSEqEUGhKMiJgcUE0op0lKcDDbt66CsBbD0r1Y7HIGMq8AhHfXglGGWysvFgYUcBCMOs0h3a6t1NoMU9HCNwDw8F/YA9IWQUoTqgxnAtmN7X2poOWwr69/4QBiPvJ+EO6NdWG2fGwCxPMXD21B6/snf69sYazmNsq7sUbjtmbJQPGyb4tbTiuxNJs55vGId+Jorl4bB6mROS+xkry/u6ODwz0TnbY7V7YZ6gQ0SzslJlNSjjhdyloWGx4gFlpWj1U/eE9xdkujtKxMoWkGKPVcqgSwGrXwn9JOJdFePadaEYCYqpBlJp3YXD7BaTjNijmBeQjSciwh+YoqlauqsBmYL1l7MYtSpSgvl3knqiKxyMrcrOY+JJf7Ihkl6rU6FqWH81P/pm39fhbHJ7+Ky6yZLUi3guvGYMBvqCC44On1zSTXZLKy0nt/u6F7d2/r808+1scffqRtAmgzMv6AsFu+1kawsM25rL3u8CibFcSIBbpeT5P+0G7aJqclRjHhQiEPxGsOwir0JkhwLQQCM9yIK60ELHsEQedO8RV5uMEpbP6dcUwbvpSc/rQ0XOwBUGzKs9kSUH+bzsG1Jr8DRMRAbuRihMcBIIy0ZFTnyVXnF+FW8Q1k8jnbRi3V6mo2dlRtbKvY3JEqdY2yeXXnC73E3btY1DxfUIJAaplVEZdwwpbKRaW0MfOgznTLbWHng/cEcLCjFpKS/WYqZEhCDxDjhHVzeDcnlloBhB9zWr6Fv6GtggAo/Zo6hwVp8KUMXJZTUdo8h4MIgDCgcHoV80ujEuG6D0Y7y4UqbHPOqCBSbcNn9Xv6+uc/1Xe/WgFE5CoIDw5OXm2DJ6sgrm9O9dXf/Y0F+2bzU+0dlJQvJprOeorTvibxtdAtEdbLCLNaLdnWIYtPzIpn41TXVz2NRlMzLMGy/OTkWMVSVr1eR4++f+CSBJc5Q83pJNFoMlesopaFpl7ezHQ1nGtZOVb98B3F2aZG84IBBORnI5fVbMiy1rUy6UjbFXQFGdULc+UxrhHEj9tzcCiNPp48c/rFkoqFmvlIYt1WrtaUzRcV4YU549+hriQhqmjfi6phmWacSe8k0iKaW95m77qly7OXal9catDpKmXFGst1elQuXvrgOSUfGSN+gYbyEeksm3h2KgEQLocCJSsXzHajooOdbX32yaf6/NNPtLe1ZQRUuYBdPzkUNbNMu7i6sIuL9o5FJhsj+hYDfgMl4bDTs7+nxTAjlnzBbhDTedtWpDOjBSRCpmYo3UMV8XoFYXZ8E7fN+jpAvM5HhMcKFYTxCsGJ2VcL7uZeJ43z/dhzcS/Kyux9BT98jzDBcO2JI1v5HABiPBmuTIkdR+Ec0ewhM1JvMFG5UlOtsW1GtdVt3Kob6s2XuolinY/GSktlJVRluL8bZ+h0JMQb8hfzJLb7xQEVB5FLPLckb7/t+btjTreXge8qBxEVa2gvqCAg6235wSJw3YnP8w3bo3bTU6Vgg5jN2pjTKghPYxpAcCAxfjVzo2Cd7wx4qCZymbklyqWzsU0xdkpFJb2Ovv7bn+nBr36pFG+RxSL1LYbh9rqCMJCINRy39Oz5t/r24Zc6O3/opheVhYolSihWZduaRh2zay9XyFLEObmiCuvYecZpdcXRUleXbGkODCDeffdtY+2vr691dnbmpLvWyvJCZTSZLTWNM4pU1fUw0TAmyLepwvYdlbZuaVFqajbPKYE/EPb3qLej6yA/AAAgAElEQVRnWsQD5eZjVfJwELFyy0TJDP391EaJ6IapHPg+ZjSbIyGraht5JhTKoVYM1QU5FRCYdfN14KUHGFAuxhEbcLHm00iTm556V9e6fvnS3Kdj0pcmE3vjKOF4o7ILBw7m52jTofX17gy31wpG93vnwwCRSZ/71t17xkV8/sNP1azUzOsAmfXe/o4a2zWlqAstfwHCzRF2A0Z6TC8mTqgWj3H5wiTW5VwGgMiXS47w4gIjv9Obx7qV799VWG4CAZN50wBsVAybv90EifD7UAW4KtU4f+upA1/hdBjraoS2LgDEJkEafh/AK1Q5/Bz8Hdu2JpwaOHn1yooOVzPvu2lTEKrETNYMiACI+u6hFuWquunCAOKK1HBlNOUwpoLAVJdfWRimpU3BDPiDp4qvIGwqgbM4Nn1MtXN5F15jKejuAGBhakqEJLwE69eY1kLSQ96iw5lzEMeYo5jil5aDrw0mMpjWkuMKxhP8BL9lGoglWs+lqVSZR7pDiAR1BxXuEKIomKtKazsdqImIjvdz2NfDX/9KX/3VX7kWYw0Qa4S2C3gJi0+ZPbY1b3gIAnVsghEPrK2Aj8iWhkrmPTNkIYWrVMoYF2ExaZWmmnWCdcoa9kYW2MtJefv2bSPiYOQJ1YnYiY9pK7KaRQv1R4kG41TTeUnXg0RRtiHVDlTdu6/i7omWhYZmcAmU/mnRWaUr1iIZKROPLXKvsIy0JCpvHimJp9a+mBEKa+Kcnpm8lrxgyK0LEI6cqDAGlKz0xaAs5F3ViEPaDKqQaJoYDxExvhvPNL64Uuf8QlcvzzXudjSfTswEVHFkZh45qgfL1HBKVQDCSDn/cr8KEGuwCADBBOZ470Aff/SBPvvoE90hsAUnJdtALWtnH1LSxjQrcxBugKCDCIa0AAQ3Dvmc5jmJczd8BxXHBkCEaQafw/r3Zsn/KkCYc+/q5gjt6T8ZJKwaBrgdIDhuwTuE+wfB4etNFcRmuxEIy2CXx59JT4OkJIZhVfJbq+EUq4GkROpl5oPFiupbu6ps7Vm0YztOVxUEADEzJ6hXAYITvOzl55ZTgWMa04l5bOCQ4FmKPJxRI5xPns1ZRFPwFIw8FxpbwM7C+Ldgk29cBW2uAQT2iLy/PoGLr0X9ZL4QUjGzVJFwKMtaNY9r5dAvoW6C71q4MX8AiJw3tDHifJmqXMgomY61XS6qzPMf9vTwV1/py7/6K9NHmKPUZuloAOTLXLqmXDbVLOkbSDz8/jd68PDXurp5YYBQLMeqNpAo443ojGXm6diWu8wJubat/Z0DNeq7SqOlWq2e9e94KBZLBU1wuO4MNRlHpqSktB9PF2p1J2p3J6akvO7FyjUPtXX8rrbvvKfSzrHSXE0zTDhVUhwxomPkxJ7ZTBlGhYqUTbG1ww4f/4KplfM2/8epmKh6yFhi2m204HJBYHgNOOj7jDnDVq7s/l8qRdPYKgfK3slobOG7/dNzdc5OrcWY9LrKJXzvuTIE8bLfQUitpRwFGe2bAOK1KsI8253DNac02Ry3j4710Xvv6aMPP9Rbt+9avgWVRnOnonK5ZKU2ZTtelLby7LUlLDHRi0NS8j7Di5jegQkNa9Nm2rnWQYQ2IwBESNUON/Arn81r3gHEK9fQBkIEYvGN1YQHCCqI9bKY2+sIv+Bi3gQQ4ftxigYAA/i47vj5kJubcYzP1QjPG0DiOVlLRexfjoOG+6+kcq2pfLWpWTavVpToehZZizFhsgVrBkmZK64qCACCIKOQYuUOATdtidLI2jxuZCzmLMXb8jPYY2aUz/IWBDgmuc5t2rla+3SuJPVBwhgsM70AaJzgycxtzRSZSgENBCCxARC2LUKAtKzVZRzN+23+lSGaz7cfxfxC8XSsnUpJ1WzG5NXwD7/8r/9VKfzNGwFiBRIYrKTKZmBWe3r24oG+/u1XevLsW/OnzGQjVer4Ow6dMWw2VpqOzL2JCgF9wcHOsXa2j5TPFNXvj608r1tUfEHJLFa/i9pvqG57oNGY7IJE1+2RrlpDdcYL3fQTNU/e0b0PPtfJux+rsH2oyTLvkJdc77kbO1WKTAzmKiwXKuXpuyjvWVJyWQ2cImanXm8aEDjJ69yJT7zNVyhvbSSEt6AnzEz9mCwNIHA8imgtcOYejjU8faE2AHH6UrNhT6XlQkVm49w4+G5iVuNj0Ixh9xUElZ6JaZzL2LrN8EHJId49pB9BLt49vqXPP/tUP/n8R7p1dGxp3rkiMm0HEHyYW5DFAjoPSLYKzcRlPLX/Xwgx8nyG4MMd2p/egYfY1ERYxN4rLYDrZV0PTGvH9bH2D+F7bILFHwIIgnyNkffbpGGpK2x+Irqzx/TS6vDY4XPejzgN/Fhn9/b8AIS1WNPxar3bOAJ/Ezsbu4qNLk12jBy/XLMx52SZ1dU0ci3GZKpRhnbXVRAARD5fsKU6fm4qMacD8WNF//hI8k0FGSzmeMMtgctpEFj/hpfA8Nd5QjiAsEOLnY2UBa/E0tssK4MD0QucjOA2Do0JhjNfYqoFWFK1mr6BOZ21HFoBhB0OSw5Dv8LP/ZLHFW2kHQKZSfse9PTtV1/qi//0HxWbH8SbKogVQOCGM7XwW5K1brpnevzkGz1+8p2tHM/inpYiNHZkYAEvkc/xwuBXyMue03ZjX9vb+ya9hoDMZPIu5BXvgijVzUVbl5dXujy7NrnrZLxQpzfVdTtSG9OYmXT87rv68Md/rrsffq5cc1fd2VwDTnHCc/Jl86Bg+48XpZhdqlpi9doBBtzDFBdt5sX4DKKMy6L4TA25UUFzo3LxhD7W7lgceJiu4BZldx4AMVNK+tYsMrlzhNfB6ak6Zy90c3aueDxUcbFUEQo0QawSG1Bs5iQGksni4oiAtxtq85fnI2xcRZtIGZtVIZuzfZaP3vuB/vSP/1gfvPu+Gs2qltnYEtgZ2dlN5jkIAALugS1JgAJgA6A4WfgIFQRgaaE0/ibdrCBc+G95o/xfZ0Q6ZpxpnhujbQLDPxkgWPxCMLMh5Q66h7X6MSRGrXcxAmAZ4PmAYH4fksB5zgCD86BgghZe51cBggrCzGcBaVrMYkWZYlXjRUbXs1itONHleLICCKYYcFXOs4Oen5uQGzq17eTV9M9StB0Jaxb2+DtQZ/kEbGs54BrMcs55UhqHZGKmNUCgqKSqptk3T0m4DK+MpAJGMoUVJBvStKKMNwEIU0ga98CBwDpBVhVb5sqpQJsEE2EcBBJ/WoyBtpHfkxXa7+rbr77QF//pPytynpRvaDGMg3AEUpwwPyeNKtFk2jVgOD17oovLFxqMmLGfm6qSHA3IS1YDaD8giezULrK4taNCBvdkgjrK5gNgADFLdP78pU5Pz/Ti6UvzSkCXMJzM1e4t1ZvIer+T9z/Rp3/8l7r30Q+l+rba00g92hLKLXroAvoAR+yBmvVySRVUgVz4liYdWd/GhcM4kw+EKViMmdsPvZpyRpyG0tpYdqzMI7TSCy0iuIeZlti3ewOUlPHh2QsNLs7VPr9QMh6qsFioyBIM/SfzcCoJLyRym3o0Pa5sMBdjFo/+AEBAJAEQvNGHO3vmNPXZx5/q5NahWe6x28LCkomLIB0zGY0DOekt6vHe4IOg4AAQpkCkndoAyD8EEOGktyoCUtSHtQSAeP2E/70VhN8MteUr3yqYXmUjqduW2ixz0gHEJgdioB5SrTFBZ+xdr1ulyCQBYAQoNtfTwxTJyEwW3Uqks3N3sR2K9qZsAHETJWonqV70+ppkUTzyfiFi8xUElYTdrqRppVok7H34TU6/RBamNLaDgSDO3ve8EzzhMi0EUgijXLK3MwmmomHsuTDJdRiLYigVrlPbQfFLcg4gsLrzsXtmXJN6cHAVRAAItBIoeY28JLtDqcqlrJLZQE3ab9Lt+x09+PJL/eK//Jd/CkCwmTe1ESaO0IDAZNpXt3+tdvvKJhwX5081Gd9oGvWkzNQMDnDCJonKmONFXqViQ5l5XhEJUvmSmsyb86gYE128ONeLFy90+uxcI+wqMXCZ59UbpOpNFloU6zp+5yN9+OM/0+0PfqhMfVudaaz+NNIUw03m+JyekAZGyEhVotsg2dh9sGQs5IwQUaw2F91qMqpNrNkQaPFG06MV3biR9ojHQlRjAMHYCaPW6Uzz2dSmCMP+QFG3o+TyXKPLC/Wvr5VMxsrGqfEQeVvooYpYS5BdwEAAiJxtJf4hgOAmbLBWju9AwmZqVseHh/r4Bx/q/lt3dP/tO1ZJNLe3XEJ3IW8/HwDBDYIZrC2B+V5+EyAgbXk+ASC4+TZHnZsVRKiwNoVTYSjp9gxf5VHCn8NI0fB7g1vgzxC23Ly8DqF33wQI93cO0IIpzaZIyoDDjzetmvAcBK8Dj+7Ma3yym5ezcwiExzABUrnqWgxk1rmSFvmSAUQrTg0gnnW6K4CYZx1AFPNFN8VgzdrStNxkxMm6HdgFV2qbqJhhjCMnXwcI2+q0HQ0/9lXBvi4AhI1A7f+7nQ57HcwmEICmRYBCc9UCrYUpdTNzi1TksERRuQkQHKXmKWFEY6JSOato0lODJT7IUw8QX/zVf1YyHDlX6xUI+9PFTTGcAT43CaQjIqhs1iVcz+KhscPTaKCzZw81GF2p17/WeNrRJO4aiCQRxODCQKFUqGgRZ42MRFpcrzbMKgwROurD0+dnOju7hPg32fMiU1Z/kmowmSvJ13R4/wd6+/Of6Nb7H0m1bfXiVKNkrlluqRiXahaumKHPKbVyFi+HM5MxukhUUc8ts1YhcFxD5NmWIew04yVIKqzhywXVERFZzof72VmksuRo8hUo1dnoHON52FXcaWneutasda3hTUsJRpqzRNl4plyKDoM3whFXrrVgju2qCHiOABAcw1am8xrbSelIOm7AYjavRq2iaqFkgBoPJ0ZavvPW23r77fv60Y8/0d7hjg4PjlSuV4xcxVXcLSw5r0fbaqRVMtLTtQYmrNkACLsJ3wAQgYPYBIZN9ymr3F4DB57/JkBYq+RFTq+DRJw6kdHmJqhVb+a/spZXM34ON/ZmFWHgb6pCpxbktSlDVFqY01w4JrGJS04G4ImzGV/H11PyE59nYiQERPmSWRmOFgu14oV6yVyn3Y5GclLreQ6zXKZARBwEgHDBzg4gfLJ2qIb8wpazvUcdCUDwvlv+ldvYREyAupR21knOjIgkwIe/R0RFheHGm5CpkJOuLTSylfR6HK3hG/wOD3qIct7Jr2kt0UmUMjlHUPugnQAQtBjRZKA6hyPVdA8O4gs3xRgO4JjWDrVrYHDLN1aS2gaZ7+HcmthK7MPiauv6mfqDa13cnOny6kzt3pXG475mycReON5AEojblzfmujQZjNW+aet470jlYkXJeK6r8ytdnl+ZF0S1tqVMoaL2YKrr3ki9aKGT9z7Uj/7y3+juJ59qmi9qgBoPQVN+obQA2cMbNLd+Hb0CG5Ko3Th1kXjDhxCdx2nt7O6dmAUiCPdsdityuaWq2OjbFb/wydEFM16xEjWCf5gpHnY17nU0Rb04GSi5utD4+lKjm46BQ3mRUYG9AYJhCd5hPdhKTNePUh7aCUNPifUeC0eL1PWE2IXZcb50AbbM2FkFzxfszeXnySGhHk/MGv/+/bv64z/5sT766H0dHZ1YuplZii0IqhlbTgYVkNmkm6DHgYQbc3pvCtOGrE1rw2gz7GBQsoebPXA0/L+gN/D4sCYyzfp9DRr8G8KPMS4OOxAOfDHTMWnqyp4+tBnOYWr9GG+qTgxQIOt4Ljb2LRhRG8a3Zr2Wy1kFZTcfOxi+JbD3AeUulQ/7B0WW/wompU4Is5lLrXFkvhAE9o5IcefKz5YsNAcncEs0x9waQ+cNEtrALVRK9jq4bUp+tlUEHybVBggctwT2OFNbgpgBKQ4stomt/UjmyhfLNoo2J25OUS8V5zFDRAHXh2tDOVQ852AtNr2Js2NgJEubYWANd8R5mXVkfmmeqpHPKGp39Juf/bW+/vkvNO22XwUIKwO93VVAegcQm2/WxkgrgxCpb8nf120i+i7VHbQ15CaKyKTASWlob0bvqm2eCN2bjq7OLrXb2FalVDeAaCM2ancMPWu1plEsl92BLjpdRdmyDt95T5//xb/WnY8/0axY1hBOgKDVnBTnYsX4W0ZcdC7NijaGbTtQPgTA2r4AN6Q352WbFDs9siqwn0O/wSo6iGxvHi9ioaDh2CUz0VZAQkb9tmb9juJxX7npWNPLU02urzUGIKaxqvO8cpSLPovUsdW4BzmAsIUZHy5rF7gBhBc5bQiEAAeUp8QVZgC+xdI0DCUWgKLYfk9mxF/86z+3SgLTWm4s09mjJIzd5IbnbSan/qaEF7UbHQ0+Exf6bv8WczJvrn3zdZC6ofcPwqlgmmrqSC69EAfn1X2ORHTXDCeWAwPfo/tWw9pP2i9AOmb6tQ4reoUz2JighIUxu9n8jbjwBG3e2+YFELONWMDJL4cxLdkkK3lujB/JwsCtmjAcAwhlNV4s1Rknak0m6oxiTW3MmVeCkI6blbVvv2tSyJKK5t4/98s5Ntm9xDUUdAf+HuLmdxWSaykCQMC1LHk9c3njK2aodb0/BOpYHsfZ+TnhWHgtgqDNNjmZZghPiKytotsCF1VJ4kR7RUDUu2+9DhBUD41cTlGnpX/42c/021/8rSbt1psBwv2g7ocOyzarKmKDFOKGw1l6nozVH/Vtu7A/6lr6VH/UswyMfq+jZZxq2O0pGke6fH6qp4+fWVIXKkus5rqdoQa9vvEAVBDzTE6t3lCX3Z7Zy+2/9Y4++bM/1+2PPlZUqriZNKnSOaI8I3uRF7HvV5cwzQUV8yUTP+GF6ZRuvFnkV7i3hROFm3c6m1vf3ahWzVaeCsN69yh2TsREp1ESImxhcccAoq1o1FNuMtbo8oVmNzcatbsGEJU0p7xlbLp5uyUrbVQQAISdKxhMwTivAIJKea0oxAWclWxu5IQqZhYZKBDgy3OBW8E6DYC4c+eW7WAYGeuP3nSZ+vVyxys4QQ+bfu7iosDdBIjXQSC0EcEP4k3gYP/GL2MFkGCE5n7vpc8eINiHCRudoX3DZQuAoHUKY81gnx/2JUIlE4Ar3BhW53GdWsuwHr2GnwMeia/le7kt4chLrNd7I5CTc74mT4QC1QOhDHmN50u1J4na06m648QAYpYtWtXK1zL5gNzlZ2TXh5vP3J88QBgQsbvjXwNXk65Vym8CCNvl820PAIHS0loMKgiI+KwzFAoA4eIeISid4tVk/UwpPECUCJlGaZkvaJ7GBmJmme9zRG3KCKfBMuM8tvaiyeCg29ZvfvpTffPFzzXtbFQQ4b53Iqk1QIR+LwDEqpywuo+ZK0tM2KxPNJkONBj1bEGmN+xqNhlo0O8qhdgbTWw0+Pzh93r07SPzHtwiPq9YVrfdU6fjtu5ci1HUYDJTmzzHZVa79+7rkz91AJGUKhpzc+XymmUWihTbDWhO1aRZmd+Ck8MaH4HhiTPrMjAz127oSe8aPBqNbTxWLTuhCUYsBOD2ByONpwn+5qrXCM2tmqyY6mHcudK02zUp6uT6TNN2ywAiO01UnuesgrDTkZVegIUKwmbiroJwL50rcQEILgS3Iep4AFM8lnlOLFVlFE9mljTOmw1A0KQynWEX4/Mffaq33rpnW5yMNTvY0Y3HlhnCOBm9hOVKoHewKYYrS3lcG6xlCr/TYoRTOHASobIIp9XmTWop2xvah5ALEa4n2hs7SRcOMNdcA7zQ0qz64HgCQIREMxvJ+iDhIAPfbG1sb4OL3TJEXRUTeA5HqLqJhyOknZGuU1B6y3vzbsgpYR8FAhjzYqbZrPwtZK1FdxKpNYkUYyCTByDKWiCssiR393PlOSQ9QLiqwT0Pk/P7D5tWhS3pDaKWLzECEroWHYRpLbxQyiYbToJtkyl4kMQFFgX3qk1Qd/wCxKSrHOAcAAizBmBXBL7Cwn2dvR1WfK8DxBZRgt22VRBrgJhvkJT+B3JcRIhcWxNM/speYwTiDbvXWI8m8Xmi0XRg+Zx9TlpOWIBixEpsqlF/oGffPdLDb7/RuD/QTpOFoy3zCWShKDW0LFuZNZjN1J1MLQ9x9zYA8We6/+kPpVpdU5aRsnlNlikCayMbeVPcAopLW6LXgri0z/SAHJ0ka6GkW8ZaLJ0+wRms+h4VR58YN6bYlrUmMX1iSTsYmNaawpJ93L2x0ivq95ROehpevzSAmHYI8UhUSrMGEEHoxJSECyAs34SbCYBYVxCuJKWCCAARKgji/Ba2HDa1N58FIdoXAAKTnrv3bunDD3+go1snBgxn5y/NyTpfyuvo6EgfvPe+y5XYqCBs56LgousoQgMvskkCht9v7mSEU3yTJMTLc/PD49/qr4KIip8XcICLCGNMACKeuK3DcNIHwxceIHhCGKBt8B4rwtROf7YUHYEZhFCr13i1POVIRCPcvWrUqgsmZlQ8+YKWuYIBRExgI1OMMddfpPY0tti9tFjWvACJ6YxjvDrGhGLrPQwndgpAESqHVfvBAbFJ2GYwrIUTQ+fgfCKdFNvlZZhnhK8gbBoSx8771W/BhsMGqT0tBvYCASDwywQoakQxbgAEvAntVgDLwEFQQbwRIFw2pxPqhI9Nxjkw0qv/ZwG/AUmwW3Nackof0r2Hk6HlV7IkE01HGg37GnRa9mRh/l88eqTvHzxU++pK+zvbpokIVuXYfhsZM1+oPRiojRKwWNbO7Tv65I//ld777HMVCJslLi5X0AwnYx+bHqhWKgi7CBC+cEKbkAf+D14h0dIksKz8srPPqZYqjSPNpkTGzawCYaOTPY9ZgtNPTlvbhyoXywZq/ctLTQddLaYjZeOpupcvNOm2FXUGyswS5dOMtRjm5pPNOus61nw9qRZeulBB8MIDHrz+mz12Ccdmi/IrWFtAi8FIDQ6C6kspcvayjTgBiDv379lNdt26sSW4QrlgOy8sepn+w/fjS04kDxC25p0v2bLUSh25IVridQxS61VYiw9tCV//OkBYK7f5QXvHic7paCWzy8u08Se8SIwUfe2gvgrY8cpIro8AVnbDefLcxQPmlSkiEnObqLY67h2lw01po2pPkoaWeSWIIziY94rodzgIyvhlRmMSt0aQlBN1pqkWJJGXGpqXykqpOnCmDitqG7soa3BwrvBm9WbOg2vpeMibMRBBj7NIXF6FkdmAgvvMJrStSyZz07jwGkBQwuuFkTNdjvuZGOe7qpCkFKsgPECsDxTneAVgBxGaTcv4SX5fi/EmgFgDxTr7wP+YHh3DPDSvOYYXsWzfAbt2AGI0dmNQOIjhoKv21bntnY96XZ0+fqwnDx/o4vRUe7tN7e7vWNZld9A34xhEJJB2vSm7GImSvLR1eKQf/OgneveTT1Xa3leuUjaBy2yR0RhjF19BWBXhY9HZ2wePufnzyJetjIs0j9BpMIJ1wcJpAj+Nd1/GFqCatYYKpZpGMxybIk1mWe3sHdu6d7/dUef8TNN+z7QO7H60z59rCmnZHZo3AgBBBeFMOvC3dC1QbJt6fvznWwwDBvTvoV/3q8r8HLQ7PB9GnAAExCSEU3jD5xEKSsxlMGA90sHxkS3IcTHCoeSKOUuuOtzbt78nANhen7njlaggAAikw5vJWo5gDDyCUye+iZ8IUwwmCOFAsYNmhQ+uKqJ9sBPfezUG1ydb0iLCjlfe/xvGsnhXhMBhgI2fge8PoNB+mKbDRwEi9KrW6yKSj58x2OO5lXJHSlKROELT5adyM4XnzpgTgMBWkGlIyim9zGmQznXFFG00NtXuslJRrrqtRbliAEGVEQACLsus7p1x2Eqeby0Fu2wr8nVdXYQKhwqArU8jS/20i2kGAAFxzuNtAoTLG5n5KsgJxwBA+AjiErC9L7E/BP9guxd4rpIsnyi3AAOpqv0ExVy1qFziFUC8kaT8xwFi00rUFUvehHt9QSxZbmIDE8PQmQZjwluH9msyHSuNJ9ZiXL08VSVHBdHW2ZPv9fTRI50+fWIAcXS8r26/pVa3ZZZbGQbYpay1DrNFqu50odpuXW9//JHuf/ChKgBEuap8pWKWXezTG0Cw7IImPuQY2rITAOBSvRFSpfOZ4mhieYSABVcmu/ycxHtb285Yd/dQy0xJl5cDPX/Z0mC81OHRXdWrOxp0e2qfn2va62qBp308UefqVNN+V1FviDxTuTRj4ihbrPUVhAll/gBAhD4/MPS82Yw3m/XqCiAoHwMHEU8ANhcfwPOvNuq2Sk98oH3kZEtx2OfDRWA2YzfGwo051y2Gc5barCDCBczn13cxXp9yuLSr9ccmQBgZiaLUlH6ODwhlst2wVhFxSbtpAzczYT8h4IbvfXBw4LicOLYWKoQDWxVQyGv/8NBCdZp1F7wM78SY1yYjJHsBEFS9XA8QeRCabLHCnWVzVoVmEcehM8mx5pfTIE512R/pejQ1UZ7qDeWqTS0rRD46rsIBBEt9PvB6pRYIsjHHUdhpzZ3jpxfhtbV2KJuxfQtnI+Rcp8KOhukikWmni1X0QOBSqDbN8IfdCQCCP5sfRM4qCACjYnsjWeOtGCdDitt7B/dknJdzN6OaXo05/RQDkpIphpGUSK1frQkdGKw+TDvwSs24/sMSN2AQaaHpJNLQzGcnLhdyONBk1FMcjTUd9tVvXWoy6Kp7falHv/0HvXz+zHiBO3cPlcktDSBa3b6Zz9R3q+aVmKmWDCjypDo3t1RqNJWvNZQvk19RMu18siy6xauZ8yFkemAnFnZd88QyC+1FWMxVLhdUIz7e8Wrm+4iWn4utmC1qd3dfhwe3zbDm+8cXumyNVSzvq1Te0nSS6uaqJcWxZSFEw77al2d6+eKR0ulI6RDASC3mzxai/JTC9j38FMPGmcz+IST9q26bfrbH4/wYbHQIycXJkqSW6I3e32SypqGHNQ9LV4T0jkwtSDUAQBzfOrGbijRyFIWE9QIQTYVDJeQAACAASURBVB8wE6YYJhiy8Fu3zRnK+DCNCCV6aC02iclwkfNvCqW167V9DUDoR4ume/BmrmYuwxq0T94yDINQs+1I97Pz9VQPISIvgCaVRbCuBzwACauyCgUdHp9od39ft09OVG82jQztj4aWrMWol9cbgRSp5mSuWvq6bbM6gBhFsbIoVSvEORY0ShdqTfBBHRlBOUyXyjSaypJ+xmnMFCOHeQx6E3fA2LW0wT2sXkMqABy3QqCvTanWOyVcAlwTNlfDzDZNnFYCo9w4sQhFgnfsvQHHfaXMBcTr6VY7Fl5q7Zaw8lQKTC/MPzNnrShnrk2hsmv3LSpoWzADPqOJqShxte6evdDT3/xGP/0P/7dyHNi/CxCvAcLvAwi05DGjPOcoPBw59R4nwXgEQAw0mw4NIIadaztpezcXevTd13r5/KlJQo9P9pQrSL1hR73xUJVmQVuHDZUbZWVrRSXumFEGcQompnwxgqE8OxhkS9bMIcpMQJCeEtdWKroblGUpZFGUgdCNRaYa9Kp+dr9c2gWKMo0tt3p9W/XGnobDuc4uBuqNFgYQsySvQYcA2IF5/lULOUX9rm4uTnX18oltw6WjqTIeICBHA8cQAMLCUghR/T0AEW7GTYAgPQs1ZQAIZN/mKsV6byG3AgjaFCLlDo+PjJzcO9xzlUOj6aLrCgXX96du1RmgJI2d37sQoLXtW7jgwyQhkILhQt8ECKTrK9LQ9jP8jD+U9TadcYtFnKZhmhAuWCdZdvoLvl+wrrdEN/+cQraGbakS9Dt0QU184O3Bz00CF20GhDPXX9jBCJOQas3lgVCV8HdWnhOxQA9fqSlfrlh1QPXQGlI9TNSCqOa2xKey1lSC0hJvECYaHiA4ZOz9Wrl6u/FjeK2wN1hNrqx1Y3oSAoB4O9xpTiuBgUywp8cwBoAw9ga/Dm9F6IDV2wDyrYh18Ia1vMb5uXOrtrAo84RZ2CFoCsoN42G3feq2g3CUwizmDwDEfwswhCoj63MtKQ8jAwg+AxKjwdAAYjIaKpo4gJgNSG++0tMHX+vs+VNpGWl3t6lCJadZOlW8mKp5UNfOcVPlZlmFWkFxJlGMFoA3npGQjYOcy6+yyF4bUgYnqIwlR6H8g903hjzG9tz5MVDmFvJoAvLmRWH6DkZ+2YqNSJMpvVxZ5cq2RqOFrjozJSmtzIGub8a6ueoqniZmVJpfLjS6uVHnCh/Kp1pAcE5nBhDuDXKML5wDkllIKJSURrAx/jQ7clfFhAoiKBjD7J4KgtJwq1FTOV80BylaF0gq2pe6baaWzR2clg75ODcA+RiQk8e3j62iYFJkFnLE1iG5jlO39VirWCaG3SwbABEu7HDBh5v0TRWEcRNIfzfWtcFzqyAW3j3a9tJc0pMjJ92J6tqcspHCgdDl73mOYT2fxw2E2iZYWHq3BwmqCX6GTZu8ze9PtidVEoIvfpVKzgiHD5oDeAdzFStSrS7VncS6GgytihikS82LFS2qdWsvYohM29cgdMkJ3FaLeGhfVqU7y2VsZnqgYLSzEfzjlJXuOZhJjB9nUkEEvwcDiJnjUaxSM+GXO9hsOcuqIKL9EKNBygPCWNDB09JSON7HqooM/95VFGEc7Eax5pttFQQAcVCrqffy9B+rIP7bAYJrHI05KEiLMRpONZpSQUQa92ktBjbFwPZtzGhw1Naoe6Onj77Ri6ePNU+majRKqjXKyhQzylez2jtpqL5XESFYuWpW0WJmWgf6+BAoYpr0LIw1Fp1llYouJ9NZ72Op5k5LAAK1gd18uO2YRwUniTtFIIIwrRv2Z+q1B2ZjX6/taRJl1eokiue0M/t68bKj68u+cqyqF4vWUnSvLg30OhdP7QXGfg5ZNBxEAAjbyvMAwXO2jEWvYaAwM3kATHQoAf2EILQ/AAQnfa1UMYCgXCRolTd8q1Y3HQQcRLfbtuwOLn4StsjHOLlzYhwEFUSYYtgFnOD6VVK9Wrb5uk0p/A0ebpzQXgRp9Jvaj0BcBv5iNYF5DSA4Ye1rN/Q1dsEzeaAS5DL2g7GgfAxKSuNwmGT5doLnze/Re9BqACR4PoSxaQAedmn4t3zwGgUAcSDiDHPsRgGQ4BJos/IFTdK5rvtjXXR76kWppuhpmjuaV2palGuKcjklWbxS3f4GfpEAvfv+a4Cw3IqMv5kL3iErGEIHHcwbAAKQN4BYsk+T2EGL3JpAnqJvhW3fAlLS+AQqCfgItlrd0j3hx1wnWR/tCC/B/wMgXq0gLAH0FYAIFcSzf/gHazHIzDDLuVcoht/bUoTKwffwZpOAh//cLO4H47EmWMUBFv2hxkTEDYdKo6Em3Y5mg5bGvRs9//47PXv6SPFkYMszzd2ayo2S6jsl7d7eUrGRUZpncwudw0wp4ibGVz5yzJovczrOK52XtNXctXEpwGC9oB91zT1zbb19wZWxnCJUGLxYc/wkooJurtq6vuqYge3+3m3N4qIuWzNNIlLEt3V20VOvM7UTj736ca+rzuWFpoOW2udPmEFqMYtNMQqChw+qgxk6CFYhwg2CHNxch91XBYAI/bYBl/0Pt6vA61MvVw0gACAAggpip9FUs1k3Jdz19aXaPQAiq1t3bhtAHBwfWDVVr1Tt8yYHYVuPZZeHAVhSwobRXzhhwmnI6xkqhNB6hBbDqo2NJSqbfnAiba5rI/M1U9XXvCS8aIcKIiR7h589WMQFgACowk3O97AWFhOcmKxSPEfddIPnSoThuppwYjF7vh6ENxWh3F2RbWAXLFFtMI101urotN017oHKobZ/ZJ/npaoBRMryH0pKyFAbR66DgNxrtnE3YSKbd7mhJpYy4PDXrv9zqNRoMQJAwG1YTga7Pyz+ccB5KbktZRX8DZ9n2sWSFlucjvcCHDiELFAYbxKbbqxbjPAehskOUYGhggAgqCD+RQGCZWkAYjSJNRywYhzb1iapzQBENJ5oyTSj09K0f6Nxr6UXjx/oyeNvNR31rU9qbFUtoatOtuatpugakvxMmUqqTHGhRS6x/MyM19e7H5J7iLKprq2dA21tNexUsK06gIF+2H89vbadgvmcG/kxDlws7HnOxlK7NTBDXXwrdnZvazjO6Oo60jhBc7+ty+uRBsPYvdgYwrau1bk8VzRoq3v53MadjDhZqQYgAmGFVdiEstqHndBy2BjW3kBv7ecriAAQ65PY+VFwY4UKYhMgtusNOx1JGr+6utBNZ2gHISQl+RhwEPycTSzd6dG9SQ9KSpNee5ISgLAAHV+9hClKUDbyWm/yE5sjTSNUV27Jgddxi34BJCDxeGy+XxBdhYvULmRSx/xuAV/nxFQOZfnzZnUQeIowCeG5RBMnHgIg+Fq7eUxU5U9wr/9YrIR/a4NedBQpJim2gyF1RxM9Ob/U85sbAhOU29pS8+iOFnAb5YZvMRxAuBbDrV+Hist99krksIuS42s3Xba85HoDIMxBCi0RCe+2+bsGCMa1ASBsRJuhEqalcC5SBGE7Pwj4HxOKGM+EZsbIbDg2I+3XHNNK6s0SoweIWkbGQfwzAOL1aYa7wG0zcrHQCMZ3MLVKwgHExHgIK73TiYbtliashHddBfHk0TcmwzZRByRkaa7ydk57t5uq7uaUqy9V286rWEc1GdkPkuGF8a7FNrmaZ7TVOLYFL06N1DsJ0/Oy2QdbbWM67MehY8i8pBUplzVBKddBCp4oTZgOZFWv7apQ3NLVzVStdqpFfkeFypEBRKc7sYsZgBh1OmpfnGrUvtSofa4c/pNxqjmeCxsJUK8DhPM1/V2AMOs5+sjNbEzfjnARVApuM5XTgREtbzz29VRC9UZF7faNOv2+ia0Yc5LReXTryIi7o/0DA4q6d4YKAGHTnBJbr868Nty8mwARvBxeBwg3IvP99aqC8DfBKuV7zUEE3UUw47ET1RvyIJTKM0XyJrmByDROyf9dqGb4d2FUGghUJj1O9+A+rwHMXa9OKUu/HZTBrlqC4IXHmjPlwvJ4sVSrP9SD0zM9ubxUDB+1u6f60W3KEKnSNOv7OSI6qggPEKFCWE8u3CJZAI1cwVUQNhJ9g/03B70BXeK9MbwlQKggIBKt6rF9E6bXmRVA2HQiO3d+EEYQuxaDb+OaN9d6QJoHP41AqBq3Y4bB0iKeGgdx1GjYFOP511//nhbD6iC3bOLWo8PH705D3fyW6zbVeBJpMBgZQIwJQe2PNBlOnPIrnmnYaWnYvdao29bzxw/16LtvNOihsIRwTBUtx1Y57N1pauuorMZhUduHVVW2kLXCJSwMIJibu3EaTj5ZnRzeN+6A/p7xasIpwmmF+iyfcRZzqN9sX99lTXIz9PtD3Vx21GlPVatuq9nYVbm2q0mU0fMXHbWHUrV5S42du7q4HOjmumcVQmGZ0WzY183ZC/WuzxT1rixTgNN+EbvRZLiBlrmMJsTee9cmU9HRXtjo3JITjMgCIMx5eAUQPnkLSW0mazkYZhjDwlOMXFw2tuP032o2TLVKL04lx8/LFOPe/Ts6OjqwdgNFJoldNpLzgbxUFkx0aDPcDQMv4yxgaM1wAYdoNGszk0o4lWIIdjZ23RtqrjgKM9t14p1ALpq9vifZglw6AAQVBCbAbBnyvvA8qAYorfk34b0KN5yReV5uHACEKMJw0QegCLLq1b8zss7Jhe1msZLdBciwGIgwiTHjdX+gB89e6PHFhdJcWdXDA9UOjqV6U9la0+TWSYExJ1MM7EwWKpewMFyPic1OLmxrsv9Q8gDxhlwPAzAj3d2Yk8Usqge4kZmvioy/CZWw7e6YMZ0bz2exvGPhj9E3JKUTqplhLbxD1pH3xk/48Sqv1RpQmRRJ83iqCm5ljar6Z2d68fU/6G/+w/+jAhqi5WbNuAIDbnu+nUPC3/fBD0deBD0huZVGrOCqPGAPY2hkyRDTDQxWJmN1Wzd6+v33evHkqXrdG3OezpUWypVTLQuRFpVYzcOS7r2/r+O39rR1QJgNIicqk5nmxPiVEMYwvmtof/uWJjMyDWM4R1MlRvPIjDhCub66AXAEWkKKsY5Nj5+xaMBSeVvZUk3DOKvLzkytIQs0dWXL21pmqpqOF4onkZYs7gxG6l1eqndzqRjJ9bhnPVzqLcfCdq/5TVhimNffO/MoF6xl/3lBDYId2yNxbLUDCW8KSz+fJKpUS3aTM5qKSXJKE7dgVqraBY/DNmQej08w8tHxoS1wke15tL+noucaSIIyvQVVSansHqPm7P9wSqKEZdnI/LetLnaAYFGBq+vBhcO4pSR2Z9aO1PxwUFohvYobBfMea1fwTvOtRAAKLtxkxmatU1uGKia0N1zcAI0jnp0TGNcXf2ckp/2d874AOAK/EFSXAAW/ag2iCvOazKbmJ4rACuCyEz1XMp6o1e7q0dOn+u7JE90Mxyo2mqodHKp2cKRsc1vl3QMDCasicJ8qlpXDQwIQZ12cES2eIWxNklEBT2ELZ17HwJ0IGDD2tCWvrOlQGNbSYgAU9ny9OUzwtAwgZy2XqUDdRMNAeYmvu2sxXPYsj++qKGtFmPSt0tD95M5Mpty4GXA1z9EkUmHONmfWTGu/+TnLWl9ohlDqzQCxUTf8AYDgQgkqNwuJ9bHrtBfj4dBKHla+yauEj2hd3+jZ94/17MlT9bst5XKJCkXUbKkWxUjL8kTNw7LuvL+v22/vq7lX1SLrpLNphLCpaMtTx3snqte2VK/s2OYlG5jjeKJxEtlnG0H5i44boFIoq5grqZhBa+YyM3NLFp/ySpdFjaKlLvszvWiNdT1IFWeqypLeVWwqmqZKxx4gegMDiMH1ja18azqwEo1NOzsLsk5SC6ClVBUABI5V/vMaICAjHVSYcYkHCIRdjmX3ZCtEZblkblfcDLPJ1Co2WgPiDUvZokUGsEvCR6Na0eHhvu7fu6vjk30dHxyqXMqrVgUQmBy4x8dvAlevWhWAcEG5ximYXNj1wVZMBpHPa7s6roRGhOR2AcLUgApqs9xnohPGu5tTETemyxnIse4d5NM8zuaIld+HPYvQXgTSkufM6wZoGP/geRQOKADTRqbRbGWFbwnySbL6Oly+aDMG44nOL670/ZPHevT8VP3pVLXdPW0dnaiyd6Bss6lCc0+5RkPzYlVzJkrmC0F0Y8YAB6BACczzMCEWXh6U+r7iDU7SVI+8dpT/LJpZJYKQDht8s67zo3y/rBX2ONwBQv6Fe/9szwiTZgMD9z65Sso9/qot9OPVHJEOfqEtAASvBZWo4kSFeaKtYk7zbs82Ob/9xc9tx+j/F4AIOggAYhnHtsWJso2tzpvLKz1++EjPnz7ToNfW1lZJ2UJqIcBpfqq0MFR1N6877x/qztsHauyUtcw6vz9Qslnf0vHxiU72j+3ilvlXDm3NuT8eaJJMNcVSjjvRl37sGxRZ3mKsya+FK7/QQBzv39doiu5hpOfXfb1oTzSKWSPeUq64pTTNKp7NNZ/EWnAjdnrqXZ5r2GppPh5oORtryRou1mmWxuzm2oSn4FQFONgq9wZAuKVby0D6gwBhtvc4JRVx4o7NTQrzXygJJhtY62HHH9HKSaoRfbi3q3t37+joeE+3j09UrTC+RSTkFnoCQLBq7yoIBxCvjMFC5+zHhcF1KvTWrkGivKVHdgARTrDNJKsVrqAo9TxBaA9MSl5rinAfM7vxis7QovF8Nkes3HzB2i1MXThRw78Ni2WAAwdGAAp4J74+7HGYOMymWLRR0lWrrSdPn+vh08d68fLS5Nc7J8faPbmr8i5RfHXl6jvKNuEiGlK5YrtAvAkuT8VpIqyK5eYEqNCtoGjEbsAmNm56gc2ifQ1+ETn8Sb3r9ZyROK2ZqyZMMuO5HqvisVbwAGE/u5nUks6NJ4u3wd9YZgsWfWtQdkIpPl6pIGw6lpijVACIb3/5C33zy1+Y5+q/CEDwpjGbDkEllHGjwUCjQV8sFfF5Rhk8HOnm5YW+f/RQZ89faDjo6OBwW8tspEU2UpIZa5YZqNiU7ry3q3vvHau6XcaFy6d1VbS7vaeD3QNVydHE4HO2NIHWYNTXKBrb+mzMGjh7GD4UmFKL7c7MnAAcintOUkxU6nrnrU81Gi91dtPVo9NrnbVHmi7Kyld3Vapsq9+fao5nAVmdw7EmrbZ6F5em62AfIzMbWnjrnLVdiEW+LycCW4u80XBjvL9ueXG1ueg6xnAOrFfrTTEZlJ70DOEELbgbgRV6RKMIZNjsJJ8hJZXMIuhxUKPC2tLd27d0fLSne7fvGJHJDgfEHADBDUIFATCUK0QQQFa69mOTbFtpHaxOXZcQBgQeIPDWMPLMm7O8XkGEVW42UEP7ycOZHoU2B4s1bxgTbvpQFgcVJH/e7J3DRb9+fq7K4DH5MJ3EiGrW+ScE4AjqTOzuuWnhEPrDsZ6/ONO3Dx7q8bOnump1zWVq7/Yt7d+5qzpjzkrd2ot8c1vZ2payLNCVqlZBoOSEdzbjWfIw3ZM3gOB7AE5OB+JaAFpuu+Eh2VnmwjfS9oQcQABatClOD+GB1zaoXQtKBWGAbEfLUjl2XTYAYl37u2mJVW/2lNbakBVA0Kqx0xEnKqauglj2BwIgvv3yi38ZgADHSPEejvoGENHUya1Hg55NMVgqwuQVw5jxaKjrs3M9fvhAZ6enGo162t7BpBb+IDaAmMqRlfff39HbH9zW9kFD1SYXfVO7e9vaae6oRHI45eM4UjydG6EzYQcknTlH4IUrLckc4CbFar9UqKqUq6iYI3S1pmq5YbqHk8MfaDzL6PSypW+fnOnZVU/TeUH5yo7ypaZG/ZkWyUJLfAGGEw2vLy1qb9rtsACizGysDJ6YRLqZKi61UtGdlgCGB4bXAMLCeFYbgK6ctxPiDQBhPbsHiHiGlRwlJOUmZC1uV5w4qZFRJXQlzbpuHR/p8GBH79x/Szu7TW03WNYiG8H5LAAQZqxTrBpBGbwXQgxemFIEM5bQbgQm3nFTbgEu2LvxNQEgAlHHshY3JoY3EKmW1UGwccnxKqaD8FKc8BzC9wYwgidmuNg3e3JbNbBlMEdoOjdrFgcxL3KWe1Qdpnnx26RBVWl6imim5y/P9f3jp/rmm+/04vylhuOZMqWSdo+PtXvrtrZOblvVYODQaFqwb65WV75SV449FHgIAwdvW28u4W6T1z2vNUAYYRiWthjnMg5GfMWBQnUEOHgL/DDdCDkntoMDR+WFUrQsWYDatkl/11F8ZVyD6mrDVNhIaL80x3sFf7GInSflFqKKwcDA4dFXXyrudf/5FQQ9WByvAYITDiJt2O9pPKRymIiLGqAYD/o6f36qxw++08vTM02mQ5UqeQMIWgxIyjg7U6kpvffRid774ds6ubenWrOs3b0tu/BxLebitFOiP9KoN3Z+FPg8aK5sKW+9XcT232yqWZQ6CXWRuPamGpUdVUtNlQts/tWUyznl5Ol1W98/f6mXnbHiZVG5clOZbEU9xhnJUhlyMfCDuDhX7/zS9kpsehGNbFOU/6gcaAM4SQAJAMIA3FWIvoJwhJKto7MP4L0CfoeDCFpsLxJi9m2tC1Z4fkOSNombC+v38O+5gOrVio4PD7S3v6UP331fe/vb2tve8iePuzkBCNSo+ULFACKE9lJ6h5PZblSuoI0LbHNUZ9XSawABARy0C/bvhBXAzNpMjIEACTM9sclGXpkF0xXXXoSpRfh+ASACt8D7vvYycOQo+St2shJI7M1rbN/D1pm9kRBA6rkUIzzLJXsOVA+//eY7fff4kR49eqxur6eUFfRiSY39fTUPDrV7555yjaaKW7sIdrRkUbBWVRFbgIqrIpzjNK0FpzTbpM49zBGvjouggrA/eycqTJQBBaTeHCyWz8nWb+rcqwNAoOExuTUAgSgKmzkL4XVyfezk+OBvLKWdgGBedFu7cbLMkOBm0m/s983t202aTMbqOYgdNnNHQz348pf/8gDBxAJfB5ZkNgEi8lbxTDBG3a5Onz7Tw2+/1fnpmaazsUpVNuMSm2Rky4iipiptZ/ThZ2/ro8/f1b13b6lYwbLeu0LZLNyVq0i6R72RUgOI2FacK82qGjsNY4hxc5pMyY5kYxCA2Fa9sqtioa7sIqckLSualdUfL/Tyqq3nVy1N4owKtS103oqThVpXXRM/ZaNYca+v7suX6pyfKx70LZg3yyjIm+jYGww4pIShBIs1J57hzXQthneQ/h2A8LbzgaT0AGFpSb4XZ27tAAKfDlfWU92YnT0Xj42zltZm7O/t6mBvSx+//4Gt1AMQ1goQOIv5bckFxRdLNTGrD5OClaLS6/5XeoeNBaR15YNTNqnhjtewG9JA0f3io1Z1Xpm0l8ijAfYwiXCmtRkXLeB3DgLZaeKenLMM3CQpqQ54PFdxuRM1/N4qBb/bgBUegGM3jXejgkzk8TjhAavrVltffvV3+v7pM8tmoSUlxBdXs3K9odL2tg7v3jdwgKxk7Ztg30y5qlKzoWK9rly5ZraC/LTB2IUbkGuS1yOoQ40Yx0LPq4B537hGqCACQHCwUEVsAkTYcnV8j/MJMU7Dk8l4fTpOw2Wt2gYno3NfidgajBkn+amZEejYIHiAoC2CuE0T7SKeGw714Fdf6vtffaWk3/vnVhBO+0wFsQaIqaLpUJNBX8N+33IkCNHB8HXQ6ej54yd68NuvrYIATBq7TQ8QbNUtNc9OTPvw4Wfv6OMfvad3PryndDnVdOb8LkltDoa6brfAeQVMZmOlmbnqO03tHe1Z7iJxZbOYl6dkAFGt7qteO1Ax39A8ziiKchpMSur0Ej1/eaELwoVzZdWbe+YszG7JpD9WDl07c+luzwCi+/JMyWCkPIrNeewyKhnJmfUeeYqxnQZWQoYSz0tKAkCEFmNdQWy2GG7X3508a6cpI+lixnyhrzRrTWtW7OY3QnFhqsX9nR3t7zb1yUcf6+RoX/u7Oy5YJSSMbQAEtuqbN6KdUP5CdE/iVROZABDWYsSTV0xYbJTnhUJ8XaNed+O7mVviCzyEGezG+L8TiuxG44EADSx80IUEjUQwlAFkQmux1Wi6WANvW8fNxkeZDdZ6zVUWTIHQv5TcZ57P5eWlTl+e62df/FLPnr3Q5VUXE3PLbmVxi+1OqoT9O/dU2dtzeohaw+TWC7Jgt7ZUam4pX20osvYiI4xrrKrhkPBV0esAgXckH7SFAESoINj6dMCy9CvgzibfqUddOrwBIsS75yB4HCpWe4vQQRScJwSVwtJPRazKoNpYePt9xqnI+P20iRZlGcXGQWyX8sqORlY9/JMBwr67/wiaiLU2ImslLjvv5F9yw09HY43GPQOGRZKo17rRqN8zcVH76tL4h4vTF2a+gosU8fNZgndLNMeplJupsp3T3XePdPedY91++0CZ/MKISkv3IjEpmRihQx4ic3TDSPwfUHUi/ba8ibx5WxbLSLBRT+5ra/uWdrZuq5jfUhwtNZrkdXmT6uVlXy/OLiyMB3CoNneMVzHhV38sisTFcKzB1aV65y8V93paRpFyuBahoqRkw7xr4w3mBLFWaBrbaY9hqF3ExPAx07ZQcfT869xIO3G8lDaMpCjDnXTZ9dNmiOMlveF9YQGJ/8/NVmQbPisLADrc39Znn/5Qt44P1KhVDSAaFQ8GbLZyEpbrZrEXTmlO2XBjWoWyYSEX9gnCc+N1x8rvFf8QHzMYbljKJuu9LS/DmZUEMVQSkWm5tCo3tCXh2gqVC7xCkFgDDK1Wy/wi3Lr3QseHR688LpMEvh7tQwAIhFGW+u0DjgFxKoZ/+Ppr/fyXX5oGYjphG7agWrVpwjquHV7M3Vv3tHf3rppHtzXL5xSRT4IJj+kiKtZ+IJOmYgWU4HU4IGKv4MTXwSqHvMsSIRvTPmhLtNRwOvPr4Kh9OWTcDUzLYUDrDwg2lV3lQEXqDIlcIplL8TKvCItUybjQYNuoRbblck8sB8TUud76iR4G4pOqdzIxgDiolpUbj/XtF7/QjL4kkgAAIABJREFUw6++VDro/+EK4g8BhLUwAAQLNJORpqOhuUjRUqTJTP12S92ba/XbN+peXZmTVIccidHIIuqz1RpxhEJ7MsfCfjlSrrLQ3klThydN3X77SDv7Ne0e1lWuFZXJOTS19GQztHAvGLqDWTLTlNg/TGjp7bP/H23vwWXXdV957pdzqIAMEABJEJTaVrttd5g1n3nGlt12S7Io25KYSTGTYBQJEKnSyznN+u1zzqtHtrqlGXGwFlaRQKHq1X337vMPOxQxeVLG1cMVHRw8o4O9Z5TPtx0S3B9In3890EmHYOKOFuuM6u191RoAxNI8jvVkrg1J2SfH6j95otnZqdYYlkzHWpPVSTo1vIEYoeY3mFIxvkHMQBzsHN2dAQh+2fwFOfP3ASJuBNJDSMn4PwPEDmg7cg7rP05RicKAqhtq9YXDtv7ixz/W9csXtwBBbqnVnWw0SpUtQKT+fxcgdquIc7HReTVBO8OA1uVvsqqLvLr0oFPKJuJOWlkmRiQVBFTrBBBpvpDaE35KhpTpFOYeS4Yx5xVECPbxhocKhXsiR75KzQBhz8xc2CZgj8fnDYZDffHFF3r3g/f1xhu/02Aw9GaoXi6oWq3783N5bA2Lqu5d1CEAceXqlklZbDcNEJlaTdl6w54S/JuStyN5AwQzsMBLSBZ/YZUMQBg8bZW40RA7NitLmUWEz8dDxCtYHmgAAjWnGalhtRkqSw7FYHIb1uXBXoBex/8qMjTdWuwABAMJf16suDJUMZORiutlAIjhSPfeeN1ziD+pxfhjAMGpBZOS3hAvyjFOUiRrDQdaTEbqd4718P59PX143wBx8uSR2w+nbtP71FrBtDNDfuFY08VQ68xYpUZO1WZOl28c6PYLV3Xz+WtqtPEwyKhWL9tzEfOUjQ1JSfAeqDfqOY+jPxloNiecN2PT2WyupXrjqi5dvKODg9vKZBrqdueWdL//yZHG87ymFvqUVGu1vUKlL4a7kcMtq9NR58ED9Z8+EgGi+flMG2Yt47GnyHbFtsp25TeX4VMYNgX6bBj6pTiB+AZH/UUy9AoBvrGC2HFptjXajvjJTLndN4VZBM7X9BrrABA0GtidY+n34xdf1I0rl9Ss1zyx5s89kIwVBO5c/Nz8WTJTMREn+jxQWSSxkWcMuzF7vhupkM61GSnpO73EtMIEyH2CwkGIDMnQYmS/AxC7SlC+xi4/w9uQuLp0VZLLqIY/qeMFwj3IZoKWCIAgK4RZBK+/XCVSseiD7MnxkT788EO9++67ev/9jzWdkqEqVSt5K3Yh2Hl4C6g0mjq4ek3Nq9ckVJ2YzrTaqu3t2WF9Xa85TwNFKF+f10V16zyVHYPdUiFQ/HEbM3BQ4rNxQ8NjKn42JIIDEGzEoLrHzUWaC/0hgMBukRpuG6MAMDjFEQgJlH7Lz6HAM4uIcQv8vZ3rCR6ejlVYL3WZ6zUc6aM3XjNI/CAAgd6DtRumJQAEwDAd9e0oNRsN1Dl5oi8+/UQPv/pCnZMTDc+OffJzoiKQQQSzYtVFStd6qvliqPlmpHVuiuJEl67W9eJ/fFbP372hYtXJZGrtNVRrVTzZpY3BZgx7sf646zyOzrAb6NdLHKOLBoha7ZoOLjyvvfYtrddVHZ+M9eR4ro+/7En5ut2VypWaqnV4AXn3xfhZ5BZLcx7OHnyj/pOHyo3GZp2tma2MR+ECxyxJczAACLIwGBJR2aC92CZPJfVKQHz+/I8BRDJgSSCxpnVJLR8f0XHkySYJrUqpEEjclUJe+626fnT3rm5eu6J2s2GAwPAmeDFgF1exbV8hziCoLNJAbwsQPIC7Rrbf+W+76W4BIpxs3+VLsI4zuSlaASaAsB5gvlIhS3pY2NBsFaDmr4QWjT9L14+D4PsGMhUb3lC1BRr2bgVRrtcC30HrYBZTLqs76Ov333ytd955R++994FzYU0DJ1DIkumwXSqWqVhrylXral66rPbVa2ZUqlJXod1Updm0ynPdbGoFoBaKBiN/v9hqpmEt99MuQPjPI0Bwn9jXydmt+FKGbUawvQ+rzTCkTmK42Bq4gmB9GwAifa9EMksGNUlwF46N3QiLKKVAIjCdqLxZ6WI9AAQsSgDiT1pz/rEKAj0P5dB4PNRg2PdDs5iiw+hqPOjoyf1v9OnH7+v+F59bkzEb9ux1QE4DQpllvqkVeYGuIHBxGmu2Gmq2HvpCX75e0Y9+8qyriExxpVVmonK1oEI5b+PZOgOlbKA4L9YzTWZDDSYhGYv2YrzkcWmqULqoZuOWavVrms/LOj6e6OhsrsfdvDkP9I/FSnW7KgPoAIjNZKxFr6fB44caHD3SpttXdjlRBo7FdOJej7cYxHfQKtZhDmsBIJjh8v0DESqctHEvHR/zlF4dKojQioQbIq7m4tAvPUBphuE3O/7OFoJpL1+6XAyJ16VcRu1WTT9+4a5u37jmIaXNTAuBcms+RKHsWIEEEGGQF0rhtFrEdcqbhR3fyu09gVAIW79zp1q/ht1hY6lY3AIE/y5tZDxPWZJMFUxr082bQCEBhF2wUnxe5DWkk9kAyyzIGRdBt0F7R5tEa1JiHVksmjxHi8HPRvXw8b1P9Pbbb+ujjz7SdDAJhsdUZtgBsjbOZFSptVQCIMoV1Q8vqHnpqnLttrJsLlh7NupaVqvatFra4MxVKrqFsfwbp/K4TVmgVgUgIhENlaV/Ng6RCCS7AGGfSx8s4TomHgrgHghWocW2tR+pZU6L3wWI7w6U0/2V3jOmQef/vXaoDk7v5GJc+v8DIGjBOQVtKjroajZFwTmx3f2ge6IvP/nYAPHo699rPh5oORkru176Rl0hlEFoSmJRhskvLcZIs+VQk3lP4+VGrQPp7l9e1ws/vqnaHg32wsPMDSu/5UQHjaYKxIeRqenk8ZEG06HG06UBYrouarmqar1pq1C6rELuoharurq9hTpDItUOlS/veQKd9AiIoeBzTAddbUZDrYd9jY6ONHj6SKvOmdO7M/OZNRjbkw7bcibEy7WmnHSrmNEYRTR+U2Oqkx8osy7P4+3/3wBEeoNTPcLcy9GjlNLFjEN1uKHa9bJ+dOcF3bl9U5cuHNqSj4g2n/Tr0FIhX+aj5xIRIBInwsO1CBDJdWq79jQ4rZSjhIwmx76ho6NUAgmUmn6gY4Wz1QhYeYiUEK+CsCLd0rV31JBpJQpQJJr1bhsyGw6DLDyaBVFfARC2wa9VQyQhbMpyWHmm6uHtd97RV198odwKTkocGkL3Zk5OSni1pSJK4GJRpdaeRVvFvX3TrXO1mvKNulbVilZ7bVOxuU58X6LwGFjS97tKWoQ8Csfe8TsmbHE9zLj9TgURsz1thhRUvtsNko14CKFOMvoAELQ3FOLnoHyeMBZANya5pcrP6fHxzxDhARCTsYlSAISHlLGCIOn7j1Kt/5QKgvffTLn+2RYg0Fn0To/03u9e15effqzTx4+UXc09/Q8VBKhfUn+F3VxVmwxzhKHG86FmSzwW+xrPWX1Kt+5UdfcvntHF63uq1lHSodUMCVk1NARMc7Mg8swAMZqONFkwC8gaIOaLsmbzulbrtpS5IKmp2aKo8bIqVa5KpdYWHPwAbJjsDjUbDLQadrXsdzV48kTDxw+1YfOymDoXA28GP+SxREwA4TIRn0srs+KJEQEi6B0CQKTWJFQX/+sK4jun6m5uUWZtoxMUpLivUxVUSlm7CXELtGoF3X3ueb34/LO6duWyWZYARFgPz4MfAipOtBhxNmESFdyDCJicvH6oo+VZ4in4NEMfECPcws/AtfvurGV3ixFa4jDQtPISohe0ccKKdkxzd9sN1p8pSyO1F2kTYqbkdBqAjXg6G9GuPT/xz8DcoVzSdDbzz8cD+ennn+nNN9/U+x9+qMcPHypPVCJSe66YjXzCapEclHyxaEv8XL2p8v6+SoeHyrWaytebKtTrWjdqmrearihK1cp2NYwWw0PH2B65TXAkZM4A4WsVZwFUnF51h7GjmzQgl5PeDmqpY4OUZqfzIAijgnBMHz/zTupVYlAmp6tttRB9O3bbRTgx3AfL8cgAkbYYtBefvfWmfhiACOnnGo2G6pIP4e3FxGlaSKLffOW3evDFZ+qfHqsIVGMku1p6io7xRm9WsNQaSzlWpTzcyxXqyLHGy6FtJy9eq+qZOxd15ca+bekwl1Fu5cpBq2nI3MwSZYe71SzseQkeyRbV7a81nRU1mpQ0X9S1zuxLuQNl8nUtcy2pclmbfDWUvtbRhwnxcjzRijTvfleT02P1vw1Dysx4oCIDwUVoMXzTxzxGACJsMcLswYcmZjXxRDRXIR8djRFpRKZl4EaE3+c95/cMRmOZzV2T+kyu2QxXI3xfWZZ4CJm3nT/isGatoBduP6e7Lzyrm9eumUBFqArsu+Wc68YqmM1QweUxJ3GiLJMxkWjJ3qiQJRGHp9sKhtSsDY7hlOUB+Nwu7PiJsA0KdnOsa5khBL2KBWJe4dJWnfsl8rWTX0FqJRJAJEMY80EgrlFVzKYBDGL6lF2iiQmgpK+U/MgxlzD/Yb3SJ598YoD47LPPdHp0rNUM165o6BrLegMWZRnZrvW6stW6qnsAxL6K7T3lmw0VGjVtGg3NGk07T1GBctrzvWFXOjRnFaz5k3DKIj3rMoJBkYNx5hx00eTYCs3IV6DyDLVeEADi0TFfaB4Voz6Y+PdYjKCziANk+3FEsyEAJ7VvqUJL2zEDsiunmZbDoeXeASAGnj/AhVhhQvTnyb0DUQouEJyB47MTn6rwAnrHT3T04L7ef/01ffnxR5p2z7TfrCuXBQiGvpkw/xyu8pqtyQFYel1q+fhqruF4pMG4Yyu66n5Bt164rGvPXVShvjZAFKqIVSYq5skmGJuc4pLM4niUjxstZlmNxllNJ5jOgPJXlK9f0SLb0GSR13hVkCqIxUqC+kr2JsiOiU2edO7JSDPowU++1dm39zXvnSkDKCwm2swnfsDns+CdkUo8AwNfyy1EWCkhz04OG8i0g0w5WJIjZgtVSJgpsCUvFgK5h5PMBilRz+D9dqw2/O+5CaOegzcbwlbeH4liC6zJF559Vi88f1s/fuGODtohN8JpYiDKJhivciPz8NsWvhqs4RN1uRht4pP/gvvsqPD06MHRhjsGQ8loaOdjyK4MLM/djwBc+DnOg3vSLMKGOon8xPWMaempmkpUYdbbqF0tmjLFGaEU1QRM2aWrCX4uqo2HDx/qi88/1VdffaVvvvlGp8cn6p8NVK9V/YDT99tiH53EfOVVd3v/QNVaXZX9PZXbbRVaTRX3mqrutZRttbTa27ctfq5UCJmanPzMRGwqk7Hsm9cUKqTzkCG2CvQGWA6kAeL2tE9TaIM5jVxwzILj4ddHKryptFktoGrb2ykARmpdUoWSwyRld/O0HZhjd4BN/sobudx8qf1SXoXJUF+9+44+/93bP4RYK6y9uLD9wUAnp6dmTRJo2ofQ8uiRPn7rTX310YcanD5Vo1ryiTOJ7DuVSxohp8bya7bUYk7Zjcpuo8EIRV5Pm/xKtYOybv3oqq49d6hCc2NwKDXwmFyoKAabUwPEBvYfuQWsmsYw9ChYcCnC5KOtWvO6iu2rmufqGk4zGiyk/mzlnbdj68mMwLOR8plWaDzS6PhYncffqvPovhbDgQpOIoJ9NvFqcTYNqUmpfE7VgsvkOGewJiPeBhjrpjQqYvCwqjOpJRaYvMcoTSmNvU2hBPTNgSX6/wwQ3JTcGGZT+iOr0rAuzWulWzdv6oVnb+k/3H1Bly7uq0jbTwQhk3sAjmpnETcgtBeU5ZGmbJCI1vjbuUSUhYcnm3VdSJveLV3PtzbnG430Z+lmDcAQrgtH2Tn5KrYo3wOIUG0FWjkg4Y2GU6WyYeXtQwHBXPAepYJMHhG2GByP7UHy5RefGSiOnz52YHT/tGdQZFCLaMo0ZxrY6UKz2UL1akjsYv1dor1oNVTaa6q+v69MqyntHWrtdWpJCzZzEJOoIHJ5e13CyrQALpuUsintPLxx+XXR5nDpl+/D1KrFOQaHTKLwB2v8ABCWi7MG/54BbjLc4Tql65qIarvXnzlUhZnIdKz8YqG9cl6F0Uifv/OmvnjrbU07J39+BWGLRclkk+OTk2Bcslxo3O1qeHSkz997V19++IFOHt1XATOV5VSzJX1jwaKXyQZre/I9NwEgMnnfsL3BQJ1hR6vs0jb4z/7FM7r63CXl6ytlKxuVm2jul8qtpxYMAVTuoyu0K1nNxhuNh9jxQ+RC/7+n+sEzquxd1zRTVmcwV3ey1MPjrm8OhmmkI4PnBabao7FW46F6jx+q8+ihuo8eaD2bqJoFRDj5p3bkWUy9hd6edtzErNzS8DIMIsNpmNoHACKVmuR4AjTur8PGWgVYd0zFqSDsEXAOEH6D/VBxLoccxyTGSealuwBx9dJlPXfzhv7ixy/qxvXLalbZ86/srBT6+3BSclOlKsEfEz05WuPzkHkNGn0iE0BQMfrlRDOSNEvYHWb+IXAwoDI78iCOUvg8bMbzjVg9pOuXhpypwghAvLJjVciYDKf/greDa7MJgIFYiuro7OTY7cXXv//SZCsyW1Af9066bp8AGMyFqUT4tYD8N56pmC+pVKuo2myp0Kx5e1Hab6p+cOAKQvuHpmAj8KLZgjqtQllrrOmUV7ZU0tpboHiSxyGl2ycAwmma52lb6UHeRifYOzKxK5eacj9ghgRAUGFEgEjXabsOj20t1OvUXqT3IVVmVBA1BsTzqdvm/UpB+eFQ9956TZ+98eYPARCh/6ZM5WKfnB3b0ITBBwM+yvOvP/5In7zzOz386jOt6dvnYwom1RpVFWo1TWwYmnWpDlsYgGCy2+31dTboKlvJqnmxqTs/eU5Xn72gRXGqZW6mXAUrtLnym6lTu6kcas2Gmu2W8oUyIwJNxmt1TrEZQ8DSVn3/mkrtK5puSjruT9UZTvXw+NQBttxoVeTP3Jys1vg5xiOdfftAp48emGKdW8xVKyL94oQJ9mWIjZLp1m71EEgv55Z93xkOpYwDWhmosamF8AorTNGZyvPRO/H491YJRoAIN0jYnLhwj1VEMCnNWDXI+pdsTtacP37xBT17+4YuHeypUMyY5xFcl5aaTkLp6vVnJDOloWUaVqbgGVqOMGgNbtRJC2CmKMa78aP1higPY8akxWroCLYVT6AK+yeKALE9RmN1srsudeDQDmiE/16rUg5WfLZqM8U4sBLTXIg2j5/t2/vf6P3339fDb+8H9yrCjGZznR2fRe3EyhUoJjpczPk0eGMySC0ROwA/pl4JMZBUEIcHyrL2BCBge+KMRWsBp6dUdvrWGnowrU8EiECFPp9JARCFDESvOJtwyHEAytTG+eCgG8HacbU0CYtZigHWQHiuCN4d7qZ7EYD4Pminv6PSb+J4tZyrvNkYILLIvd98Vfdee12Ts+M/t4Kgb2ZmsLFxKq5OWKKt5zOLs+APPPj0nj548w19+fGHmoz67n8BaURVxXpVZFbPEOzM6I0pO1lLbtQBcLodZSsFHd440It//SNdee6yppmxhouBFjlSO2fKr6fSZuESr9oCINqmD9NiM4PonU41m3DzQq66pGLrsmYqGhx644VOe31zDkokXuPFwE02mXpAmZ1O9fj3X7pVQuadXc1UK+ZcQQAQPGRZeOLfqyB2Szxu5N3hXqokEteAqgWAYBWXHJh3h4J8vqnb0VRlt0TkxDM9N5aYVA4etCaAQLxWrZlJeffOc3r+uZv+71q95OoHgEDLwoOAn2KqBLyWi/Lp1FpQhpu+DJ8gEoIS6CUtgB28oibgf/UxjCHitiMCxPd5FAkodiuJdPMnoAifs3HlZ5NcjFh4wHgoESxFYhCh0ig3P//0nnkPpydHduKqVoIMu3fW02g00XA68QOHfwOvjwrCqtF1xgSrYrWmQp1Ap6pKrbqq+3seTuYPLirXCKKtFA25KRKuU3a7AcMSgGCQGH6dAwTglc+Ug9AqVWCRgr8lhzF0ZfjpVj6ohZmtePPBDCpSq/+nCsJ2h0GzkZiYQSYek8/YhKyWqpONul6qmskYIDK9nj56/eUfFiB4uHvDnm2+8H4AIGaDkSXRj7/8Qm+/8rI+eedtDbtnFMWq1UpqHrRVqJa1yBS8kpxMGMbx3pRcLnYGI52wQdBCV27f0F/+Hz/RtTvXNdJMvWlHi+xSq/VEmWWkO3OCloqqVEHzsoc/m2Vey2lGyzm76bqqrUsq1Pc1z5Q0mK0sBx8MYxCsA0+zynLxRyMthyPlZjM9+PxTby8Gx0fKzmeqFrLKbVYWo3EC5aB7/m8Agjc6kY64PdLqq8QgEuOWQtEAwSouZTukAVS6ac4riES4ipsQx8eFQCGfPBzGzCA4ybnRMgTvlHTlwoGef/aWAYJqYv+g6c8j9JcWyRyW6WRrG59ALUmmvd2IABHi68J8xBUH6rAd78rvtxa77cXu54VnJcYR7oRF73CuIgYEB6Y0d4BglLY4/v65rIVRcHHclpHX6ol+OJVPTs48kPzogw/dXrCOx80blSnXfjqeqdvvqTsc+KGzAS0PHlT9xcKh0KahAxBsKlj/NgCJhrKoOQ8vebNRbbQk58cWTT5bogOiZSlUAkBg9+YBYaRau7qkwgKodiqHWEH4ulHJkExGBQIRbINQkcS3aE7kOWc4Hb4PEEl2z/VK4ju/Z9Ej1DZ9K4Ahr+JmpVo2a4BQt7sFiB9gBhGGU6Px1BRWNg9YqwMQY0xqe12d3H+g13/9b3r/jVfV656aP7+331B7v6VMqaBlvqjhFGfisecQ+VwF+o26g7FO+n11Z2NdvXNTf/V//mddv3tLI03VnQ+0zDG/Z904dnr3dLawSIsIpRyZnbmyy7dCrqLNqqhiqalq41DZSou6Q0O2JstVGIQScJrJqIqX4AJjmK4Wg6E1F4+++EKDk2AxB4+jxKYAtd0Mh+2lDU92AWJbPcSSmJs4KSXTTc4bWikGvkG5EuTHSQbNf6eTPJWaaYuxyyD0TUEFYaFP8JnwA4huiNcYAYKWg7bi9s0bBojncbu+ekHVMsY7K00dU0C+Z3CG5vtbKRsrHximtqgrl7cCqBSC65OpEL01dzYRuwPHVCp/Hxz8AFiNGKb0yR8nVQ9JFr/9mXfWn3xOOhVhFvK6afPcDsGpCRIEbzK+ffBQH370gd5/9z1XD0z3sd4DILD+59Gk8j3rds1bYZjIcHkVtRTEN9j9m3T0ctFuU1kMgJs1zx5KF6+otHeoerutfLVqKfgyT6Ys27mM0+ipbBhahkrgnPIMQGR3thhck3DGR2zMEo49D6Y9rMvJz1iHNsMDazMto3w8tV9JBRrvP2T2iclpXQstXwonWjLkz/5BgPj09TfC1u7PW3MGgBiOJpZu48ng1d1ipnGno5H9Ex7p1V+9pHdff1n9zqmHkwcX2wYI5aFaAxAzDQZjzRcwAGFVFtQdjnXKEGk61dU7t/WT//O/6vrd2xppru5ipE2ByTDhqTPHkw3HU41m8CeQehdULdRUzJdVLtSUz+AK3VS1fqBNoeoMxiFbk9VSXaqa9dItBqSrPOU+MYG9rnKzqY6/+UZjUsFodxYzoUoHeZcwKVHkrXiTvzuk9L4+vkHcyLv5Dqzn+JWGfhWqqAgQyXV594T0HCLOIBh+OuMyZl3SYlBOb9UZcCLitsQ+Esh5N9LhQUu3nrnuGcSd52/r5o0rwkcBsJ4MJxoOxzZyQciUPBvsCp4JoicSqHi9nkM0UMZWw8CStPWwwtjhbwSqeKok/hBAbKuKTNAh2B07bicSkOwCRJp3pN6Zz0mn4gLjoDkGMrQCVQ+cQ05mQMxvvr6vt956S++/845/RmtQcnlnk5I4xpbi5OzUAMHDxxXkvsBwhddACxLyXCvKw8Ys5XnzVCAgmnnEhSu2xG/uH9iKTqWKloWCZpucxlDfG0gJmIEVvHUAApJzOACRWQeeRPq1NRKLMZNucwpkkGRDpAOWhl7FhkoqOValKiJVDqxQ+XsqJq4VMzYfVFH8Zzep5cJeJ1QQ9VzOW4xUQXz+5ls/DEAYjdYrDTCEiYGqCSD6J6d6+PkXevfVV/Tua69qNOzaOo4SN1fK+4JxQSn1MWeZTueuIFBkdfoTPen0NN6sden2Tf3Ff/svuvbi85rmNuqvJloVuGCc/I4zDnHskJSiBiK3hiGXV3aZVSlfUbnaUqXaNGtzap+GqUaTibpnJ6qU8yqCrNOphVhFcgN6HY1PTvT0698bLBaDniuILMNHZiwz8ikCVdrOxtHeLNGAgw0c4qmQJm29QJT58tCk3t7mH5Fn79M7MgfTg/L9bci5QxDVA6UnSsDtnsttgisQA0T4eOVC2xXEMzeu6OYzZHde0cHenj0t65W6ZtOpreDwWsB2LVnCMSjl5nI5mgvBxym6kMzLCpF0DCXj3Z22NGnQmYZjuz9Dqopc7ubk0/A7fhKxXUnDOtq43eHk+fmaxG6A9ErFYilkUTCczRc1mS90cnyqz+99at3FZ5/c02IxV7Ne1cHevurVqitAthRUvn2sEtcrV0R2qZ5BwpprNsIxKxq+4thULavcbLqawBuicumq6hcua//iFeVrVS3yBS1yeS3yZS3w+3DQTl65fEnZUsHeGwCCjWmXa+WzpeBgvcO65HL6uUpJYXhFEjRMxWe3slDheegbaerp35g/AiM0OpdxIJnBmQbjMVTYAU4Q1vje46GHlJeaVY0fPdLDTz/S6z//hYrobP7cCsIl4opszpE6vZ4dnyhrRuyYT0717Wef673XXtU7b7ymyainQ4xnDwiqCWuldQkq9MqDosl0YYDI5EoeIj5lgLTZ6OKt2/oPAMTd5zXJZTTAC8IAsXKoKft0HIBBV5SULi/XeVwAVc7inMwJULdaE/AZL+fqY2w6HTuzA/Yh/AfNZyos5yrQ53UBiCMd3b/vWQq/M8uZAQIAuxMqAAAgAElEQVQW4tJZDGG9ho8jpfy2D4x9Mg+nh5EkLEeAcHBvjJUrFAM/P/KOQnk/oyIKD4U3FWkTsmPEksCDl7yGfGNb9cgfcGgrlUaYQcBFooJ45uoVPXPzqp69/YwBYr/ddivSqre8UqRysA3b8fHWWNY+DJEJ6kqoEvQaiWFZrlZVIFch7u59I6YtSBxkbk+2nZyN9Hk2nTWJJBKmYpnsny/6ZqQgmAQS3weIHNF5K/QOrLL5qQOodfsjPXjwQB9/8KE+/OADcyD4ms1GXRcO9tRAqg3/ZBHyLMaAfqRpu3VDbQlzcTzdlv08kFQOlUZduUpJ83xJhf2Lqh4eau/CZRXqDbcYq1L4OwBihd6F9x6dBivXfDkkekG1h6CWKQbfUlqDKNZz2lpkztJW4LG6CxBUOIksZcZn/OV7Ja7Y/f5H+niY1YR7kAoitaLW4yDInXwXIL699+EPBxBs40E6iE20GS6Tsb0/PVX36Fj3732qd19/Ve9DvJgMdOnCvtqHTeUKkErWWuDqi+cCqVXOaeQCltUdTnXU6Wu4li7cvKUX/8vf6Nrdu5rkchpuFsENOLOxvmBlNynZiyGZbTAZhvfeKjccmkNEmpOYmJnMpx5KARDj0UAVAl/pBwEITFAhJ3U6XvMc3X+gxaDvCgIHK0HQmU+1mMzCm8zdtHPhw5sU+0Ni0JxkFU4gl9YJIHJ5ARA5HiQqUFh4tDcJIKKn4Vauu/vwpDAb19pFD7C8NYgVClfjHCA2atTJ/zjQzVvXdPeF53Tz5jXttVoGCHIpUBry+lhVY8VGJYErtLcI/Iq+jikr0wAHP4KKotHctheJR5HcqfmaaYaQQG3LBbGtXWS+IhqK32vX9NYbn1SeRIDcPg3xPwCscPoGb8cswUiFvJ48PtbHH3+sd95ClPWlTo6feihpgNg/0F67aeAmZNr+DTx03EemS0M0Ra+C1iMaAvHgEVJTKakK1bpWsT+lGnvOzmjs7avc2gttBn4ihZLGgDYtB6tPjHOpJjGigXfBXtqBSoFu7pYgOkOZx2HyXFhhw5Q0WSpWEK4+4t8BjAk8Hf9o46DAK7HGJFYMAIRJZREgDBOkgEFTmAxVWq+3FUQCiAJS/j+3gmBFZZee7wDERL3jU3WfHumrDz/S+2++rg9/945XnBioUkGgvpwycGGNh3GGmZRYlJeUzRXVG8501BlqvM5o/5lndPdv/kZX776oKfRsLlAhr5lCHoLzBQAIVxDBzTcXAeKgvqdynhyISF3eLDSajNXF/Sr6ZSJgKjkzc678HCn3SPOzjmcRncePNB/0tGLbQTgOHI/J1OWnZbm8FVGz79NyR7norYKl1RG9AYlkWut/k3UgTkJ2bvQEELzZqWx0NbHzZGw3BXadDsKg9Ln4DGyYH3hYufINUSzldNBq6tbt6/rxj17Qc8/d1OH+vluMcqFsLgEPGpUL7EKDxOmpZxK8Jr8+B/1CIwuVCtsLtxyNVgj/tb0fbtkAB4Y0lNPY8odhqolQODVxw8aPPP25MgB37pkBQCS7+rSmM3j8AYBI7UoSOUEPYK3Id/v9V19bc/H6K6/r6MlTM3yb1Zoa1ar29/Z04WA/hDgPsAaYeotjcV18eNcYuWBoxHzJVSMkrKU3ZQAE5Kkl60yChxrBQKZCJMPegfLNlhZUqmyZIFDRUtAKOr6gYgALoJ4lGCMYyn4/yYzKnNaTr8EzxjB2g5UAeqNzgKCdSlW8ORMYGjNgjvTuMpWVqfeR7h3vpAQQJSjp48EWIEYPH+qHB4jV3FRrNhm+wSdTdY9OdPbkqT579z19+NYb+uS9981XuHLtsucQq+zapf6I/T4P+GJj/rtLxWxJvf5URz12Fjm1r1/XC3/9t7ry/AuaFotuOwJAMPuhgkDVFsNLIkDQYPDmHjb3rWCskJHonndmQdhgPNR0MfEFZQ5f5MQmah1TXHwtTs80752qf3ykFe5YmMOwAp3Bq9gBCI7BHYNXc+KhwoYtXjhdQfIIErkdwxXeSAACwxceQved9L2z2dZ70lre+LV2yVZ83Q0/kEU9oXoI8mLCV2CcBX2gszOya7XrNbcYP3rxju7cua2rly/bHh/wZE6SEqBwZDo+Ptbjx4/dctA6+vvvuEHx/4FtWVGlXPOJSJ4H9HCi3NgmcFrz3vDniUDFdXKJC0BgdAIrtQoxKbBME/h4GBn3+MFS8Pz3dlsTqyge2rBxKbhusrJ4OtcnH9/Ta6+9oTdfe13D/tCtKNegXCio1WzayzJsMTJec7JSn64WyuCXQdDxbKHFbCYs+ngtnkkscF8vCCMalKIMI1VtKddoq9Js28gW9+t8+0CrUsVDSgBiFlWXgFeONSzu0TAc4T94yB2ry7SuTFF6DCrhZJDatVr69dmEiC2LFcQh+9P/nSIPybpgtR7vt6p1Keguopu6W4/ors79AXjFCuJioyIA4sEnH+i1n/1cP0AFETjhi+VsCxDeHU+m6hwd6fTxY3385jv64Hdv6rMPP3IS8fVnrql92PKaZrgYq0MpS6/r0FdOPFKk8+oP5zruDjXN5NW+ekN3/uqvdenOC1oUKxrgRJAvymF3RK8x4eVNiMIj28zH/M29cs0AUbItO1ZwM00XYztQOQmJrQe9GCclJRX8hn5Hs9PjOIc48RDH/pNMj+c7AJHZaEZrEu3ZfIrHG9thJpGCzEPBCcubFgAjafZJnQ5rtyTgAiA4yeFGhLIgAMQuwy6BjjcYBolwAlmfACeAoSL/LhPCdCglGcSS1ckMggri9s2bPkXb9YZfW9qqcNqnVsPVxNHTSGEOlUQ6tbfiLU7EWEHtqkH5el6vsRbchhKnmUt4IGBS5qpoFc4riAQSqWJIob8JJNL1SJsQtCpWhBKmm8tpNJq5Anr3nQ+8vbj3wUf2m2zVSiaNwaCrVsq6dvGy2u222s2W15xPO6caoq+h9KfNWOB4NTeowEbifeHe5uG2jJzZGWvx+p4BotxoqNhqq7x3qNLevtaVmqYoWMsVzVxBoJ0AfMreSkDOc3L6itN9J9EM4luk5XuID89jtfSMJAFEMh1k5+KBp53VotuWIxEyBn5va8juSAeMn4vwy5UsDui5wraCACCGpHt//L5nED8MQFDaL6YGiP4I889gcX6G/+SjR/rgtbf00btv64uPP1ExL928ecMAARtsMB/pZDxyWYgnIABhF17l1BvMDBDrQln1y9f03E/+agsQE8qiQkFw/5hFABA2z+AhicIpKgjoxpRQAESZODscrzczZ2gsN0xANtrMGeOSb7EwQGAQs+icanJypAWbjNNjrSYTA0SaP6QKAqrzlNI5zRfc1tEHsoIKFQREHuiuYRYRQCK1Azy4rFhReKZ4ON5ouyjFCfa5TX4gR21BxqszwjAcGBKEUx66YYEXeQWY8EAHXy1FVdtsVXXp4oGeeeaq7ty5o2euX9X1i5ddQbDG80qzkPccKaVg3f/2gQGDFaHXt8nLIRqgFAohzcqvLQICX4vfSRFqf4UoJd8lWa2YoCJPj6rOLTjEGzhVRW6xvtdibKf0cXaDBgeAePr0NEi63/idqdVPHpyYn7TfrJj7MR0PfQ2vXbqkg4MDXTy84JbzbNhXF0/VOZGJsAzDyriNaQxVYXwAWQ0VKqWQu0L71rwQAMIS8JYzNCBOkaExQ1PTbGuezW8BggE8AGHuzBphIEHSgXTm2QfVUxJZUf3lss6aZW5mHQZzkpiJAUA4qs+BTUEOTovGdQAgaPNa9UYQ03lr8V2A4HBKAIEWYxcgfqAKIsh92cuShQhAOFkqAsTxw4d679XX9PG77+rLT+6pXMwGgDjYc7htbzrS6WjEJC8YaCzY2+cxU1d/MDFALItlW47f+sl/MkAsSxWN8P3L40YVhkqrHLqEXFh1WuiTNSoDEOjcAYii/R4ACHq4uW9Ki3ziPjizmNsEZjMaaHJy7A0GVPHRyRGiDocQszem1LTL0XxhLcSE8pcJcSzzebBRbyZyIP4LHhDxkHwPIOwQtJg7uZs4Qfgw6Y32njr2kqmCsM7CRivhox9W8ihZsyYeAdNw8jrszZBRv3sWEqfZKJczajUaunrtsu7evaPnbt/U88/ccsoWFm2oFnmdaRYyW8z0zTf3PZc4ZSYxw3/ynPMQQn9L2/6Z15Q2HAkgbNQaiVaJP5GGnXZzpnj0toX3jqopmKmeB4t9V4ORRjHJ+xI5NWKzMu1CrqCvv/5Gb775tl557Q3d++ieBr2JCllpr103EA67HeU2G125fFGHh4e6ePGiAWE0m6oz6JsNPJ1PQowhJzBBvVzbOBtJ7FHuuyku4nuHyjebKjXaKnD9mnsqotFotH2IVfYveB0KSCSV5wajHg6nlVRSKfphpHRur+BCvieHQCHnLQtU8AQQBhITzCBSBU9Uy8AZUK5oK/HALBogDlptV8hJMJS2QyHbc61aPqvFGJ/VpS7Xqxo8fKD7H32oV3/+MxMF/+iQcmc29gf/08a4m7UZiTD++DjqdTUfjfT1Z5/pzV//Rm+98ooGZ2cqFjK6cuWSnn/hef+b486Zuuyfl0AChCCi5fCpL2g4nunbp2eeBjevXNNzf/W3uvzCi5pVKhqTRlSsMN/xunS+ntsAl1WnT1UQE3rEYqUKejmQPkaWcQLQwXEz4kqFl8RqPlRmsVCBC0kCmO3lnjj/gmyA5Qj7OVy6x2FDYSLN0t9zHpJrz+3SdpScHhRSljMPIHYtnro8ZIn8VGGY50g1xFmRSWfvwbjPps6J03zftA7gDQYrZlDG9R7/1mV3bDXY+XtgyY1ExbSYuRQvl/O6cOGCbty4oYuHB/rJj+/qxvWrunLlil2j8FcIvI2wRkbLwEwCRuLRybEl0KllsOFMXMemKiIxR9MmI1nZAQ5UKAkktkSryKQkHyMBhL07Y7IXgMUDABkusUzTvIaKExbv/oWLarb21OkN9e57H+nff/Mbvfn2e5Z1u3rL5vz+c/RgdFwuZJwbUq4Udev5OyE8d0n40sSVEwbMhBCRHcphx5anUW34taM0hnW6YMNRKKh28VBLzHaY5zRb1mrkqjWVDi8aHMjyXJUrMKa0KBTNsET1iVEz7zZ8HbdoDidimhTWvmw2WTPxdwkgWOEzuOQ+dx4oSuA1f4/TVPDuDMPprH822guGxgjTDAhUYThmx+oUyUAlT6zkVNVcRlfqDfW+va+v3/9AL/+Pf1Yef5Q/tsX4kwBiLfUGXRu9UEmQ2r3oj/TNF5/ptX/9N7316ssannVVLuV09epVPf/Cc5Y2I8YCIGgLyJmkghgPx3ZjmkxWenTW1zxfVOPyVQPExRfual6uaARA4BDED14kHRnyCBZcIIPNw8LwZ7lWNVM0nbSUEDkL8gImyGgXWix6Wk4G9EkqcHJNpxqdnWj45Imm3Y6W/YGWDDT7Qwu08KsMIBEs7mchA28LEDax3VFxppbi3Iw29t8x3ITKJrUO3JQ0WH7o0qo0MuYIfQ2lY5hXOEWL05ypu4ek0XQFVyuLv2J4bTRa4bhyb1ouu/emvCbx+y9/fFc3b1z3bMh04hw2jIUwaSekaD73sPLxk2MdAZwDHg6YfGGbkYJjEykqgUciFyXeBBUFXz993CZ5RX7Itr2IQ1xMiHm9rn5cfocy2gPTGELEgbJaZ629gQvxzcMneufdDwwOn33+pU47Xa+YqbhsoLNZKr9Z+aCqwecoF3Th2rXtkBnRF7kuAAAPqg1vJ3PT4lsN4hCqWq8z1q4skcgTHdBumJODmMtRfOg1qig+D1XeP1C23tSyXNWm2tSqWNUiV9YcNmMWFip+mOcbLtMdDBAkdkeT41xwxGLwyqASvwtAAqAKrmWYLc3dWqZtD+8hw2IiASrED1KTu8I8Z/h6sCsAYq3MbKRaJqfL9bp6D77V1++/q9/+j5+pSMX4QwIEGwJKtAQQX3/+qV7+5Ut6+7VXrM2oVYtbgKDBO+v33PvRU1XgsCPzPutpPJlrMt2oMxprmimoduWqnv2rv9GFO3c0g3kJX75UNEBscqEaYEDp4U2GxgLjVim3zKhOcjV8c04QVH60FZaMUZrhx9fXZNTVeoLGc20W5aR7ptHTpxqfnRogVmRgDMchLYzAXmYMrJ0AMoem5GLsXWDEJSR3axDBIxFUdk9ahDOB7YgCM0p+o8kMxrPhAQyAswsQSdvhct/enij2oiIQ41yo2zOk3HPPIPw6stpqCrZU6WxGL955VrdvPqNnn79t0KjWIJUFl2bXWquV151nnb7bjE6nFzI2x0QALl2leEoef85danX6+ZMBTZpNpEqCnyMlcu9uaDyjiXMJfnbbtiUvzdifp34dYhQO5k+PjvXxZ1/q3fc+1L3PvtLR8alms5CyxVA4AQQPRT6zsf0/q9oSUu1ywactw2LWoY72o7wG/FeBFt+stwKAbnKxxSR4V9pUi1pR1VWq1mJk8cas1FSCqbp3aKUnA0vWoZtK3UbNsC3RG21QzNAKMyS2vD+U/Wz7WHC61cpnbBpE5ZYAgjkETlMGCA/32VxFs1JfnwAQVEAAhL+O7yeyU2JArN3LNgYITceqbjI2rTVAvPe+fvuzf/4BW4y11GXyHwGi3zt1BQFAvPLSr1xBcAI36mUDBDcjANEZD3XSP/PUmAESb8bx8Zm6naGmy7WGs5UBon7lqm79x7/WxefvaFIqa8zJUgKJnbEVkrWZR1A7sCnwijNnllgDMxgAIsNDHFyMrIpbL7RmfjLsaNTvajWeGiAq8DJ6XQ2Onlqgtej1HSyyGE1cQbiUiwABKA3h7LOmjGu6XeZj6td9qu4wLdNAD6lyJpaFySAEQPApGbcX9I8GimgLR+4m/WV6aNxquHqID6ntLOYaT0JILmpF7vNiIesb3BTpSlA88rVvXL2kW8/c0J27z+vatWtq7zVVo5eOAJH0DySEMawEIJhJdPvDbSjvbpWZKOfp35kzsTOkTBWEg23KZc8+UvWxpTRbhhd+7sS9MOfEqeYhjJd7hodjPl/rrNvTV19/ow8+uadP7n2uBw+fWh+EwtPV1g5AZDdsduS5FO8bQirWsu1GU7V61QfAYNjTeDiyjLwaCXbVcsj5ZKQY+AYbV6wzlm6lggEiiLnKyiHi2ttTodVWob2vVaUu1Vqh3ShW7MXqNoPA3U0Y4FaIGygySwozJAbNfrCZt62IcFhGDkQYb4WQ35Ae77kVdv0226AyIKA5tFAlW/Gh3AymhlvHKrejC1VzOEoNxa7jUrWm3je0GO+5gvjhZhA7AMFOmQpi3hu6xUgAgfy71ay617317E1lchn1pkMd9U/9wKIJYMV5dHSsk+OuxhiZrLI2lGlcuarbf/U3unTnrialkoYEjBQKriCwm2OfbvdoAwS9HM5QqNTyESAUiCKACE7QAMSKnm2pOUE//Z4BoJTdGCDmva5zOKdnp5p0ujbaXXJiTic7Ii2UIJkAEMwOGCglunO0f/eDHrkQW1Zh7NkTJTkBRCJCARAGkEho4SHmYQMg+BoGCCdjhVM1AQQVhE9L/Dnmcw1H/ZA0NQrhrqiyG426Wq1wEvr1rpbaa9Z049pVA8TNmzd1cLinOilcRQg2YTPikl45AwItBgBx1u0bgIa9/naesgsKqZL6vhFNMsUFIHgwAKw03OT/aW22rFM7dme3DFM7RCGRL4cwH772Saevo6fH+uyLL/XRvS/0e7wmOwPrcvgcwNQA7YcDzgsn5ypYl6JvWK0tIIQbwfUB50fjQQCI+UJ1Njv4Y2BnT8W2CStJMzcBCJLpK7QrwSI/W6rYlq7c3leu3lLp4MAVhGCcNlralOtaIQWnkfDsMOcBddVbH94/1pzMCcJAndduHwjYns7sTMAQNnZp0xPyL4I4j2OThDB+LmYwHITYKW7bQDbjNlZfGiDwXq1spEvVyhYgXv7Zz38YgMCYZbXeeAbxh1qM3/ziX1xB8AAySQYgnrl1ww/VcDExQLDCAaFB6+5ZV0+PzjQYzjVebzRcSc2r13Xnr/+zLt59UbNiSX0eAiS1a6TJE4fmOKzX4iVOUwaTOf+uZmkxovw5AsRsNTf5hIyBJa5Kw4GW05nKDIdw7emcOYcTo93hyamyhPRO5waIJPP2SjGT0ZTw2QgQ6fRMVFcDRtxLp1M2cSMSe5LTLSJLqBwIZo0Vh8v1mNzF0NLDp7gS3TIVWYW5xI+ycnwR53OfglZojoIUmpFCrRYVjPW6H06+V61c0JVLF13V3bp1S5cuXzBAUEGkNCc/sMyI3G7M3GJ0egO3HoQ18/2SEjU5UqepehJ+pRbCD1v0vORjCudNdvt8X5/6cTZDeZ04HqZUx1kSYIEgC0r1kyMA4it9+dXXOj4+FXnO9qVhxQz3gGUAdSXELK+KeUACEPPg8b3gSDRbdeecLog0mGIvv/CAMlRbYR7CIVYgSwTHKG00Wc+Dp2W5ojW6GohiEKba+w7ZKURORLbVVr617yoCBTPuV3O+5gLhXljBss3yWw4RKr3v4LiDdAAJNnAhRYzqKFni2491bT/srR7IzFbalkTvjxmhVCkGfLZd/Hw8E7OxKkgaqlX17z/QNx+8r1d+9jMVf4gtxorku805QHx/SPnLf/zvBojVZGbREC3GjZvXnSc5Xi30dHimbm+gMuvMZtvU1ydHJ+r1J24xevO1mtdv6IW//a+68qMfaVosa7Bea5rNmao9n43cp3EkWHNvN+e897sARDkTbOQ4QZwlQLwOwBJDSDSduYWAOVcCaaHdnp0YIBBsYb4LQGxmiy1A2PmJdi6L/gP0CUzJRN7ZHd4lr4Koiv6O/Rdoz0rK2RGJMZkJDlSsRBNAuL+M2gzCb5LRjB/cCBD5fJSVZzHphdnaNUCMhzMDBCdmuZzbqjEtQSfDkkHdwb6rutu3b+vK1Utq4dxss9q4avPgJLweTiqH6A5Jc5+4SqGySJmZSU+S/jxNzLfio+/5c4YlUACN8DtQ4tMWgykNFQ/EJK47X9dekh4mTvT0yYnvHxKzzjo9TSZ4lPJQndOXPXjNEF7D9aYFTYbyAZt5bfw58xccst2rR8Ed183XOQIE2yaTwFhVbtYO6iWgxzJzaORUd1QQrT2J191qa1WpqbC3p9L+oWnZG8hTDumlCgouVmEtHK4xtamvF/OoqA2BWGi9iEEitF+4ibnV8lYC0ItcGHJm3YqFKAfPsGizYL9G3Y3FaIuZ8qzpJ+NQQdTPAeLVn//c87g/e0gJQPDiqSB48BhSku69HIw9g/jn/+v/9pCSE/jihT0DBBVEvpjXZL3U0bCv47OOyvmy9vYOtJjODRBnnaF6s5U645laN57R3b/9b7r64/+gWams7hqzOfbQS82mgzDcKQTRkgPPiXvPFf2QFVfBSt5ek77wS83WgVfPCYEfHw7VrETz+AFMxhoePQ1J3gTmHB0rs8bFGnehianWrLi4hwCjmb3qw0m1CxCJ+ciDw0OVHlIe5DSFp7qoYrq6QwKyNwjKSWi5zC3SWipWIoV8kIrz9y4ZvW0ICd/pzwGIXr9jgBgNopVchs8JA7dk+AJAtOoVHey1/Z48++yzunb9ivb22k6k4gbjYfV0PBOToaD2rlYaTQIoUE3w/XYDbtJDzEf+bQKHpDNJ1nq8bt6DVF2E1iJK5yPdeK99oP3DA7dG/HtYkqwvnxyfGCiOjs+s4Zm5Xg8zKHQLTP3H03kkHUnFXCYYEyPZZkVgZEAmXjZLkrKeQWERv4eYjs16kNfGNXeOhYGk5OuXg/wEBXo2iyHBJc/BIK4hByfgFxYlVcSGdmrvQOULF1RqHygDQJDXscINC7PlsN0pIAcHhOMmCwDwMDZ6UkIu9Ho8tp3B8DcE9CRRnOn6S+YsMZMj8mMAjERc83ZosQyOaLQz06kqm7Uu12rq3/9W9z/8QK/94hcqLf+ENefunjuVybvceK1zW4BILUave+IZxO8/uydajN+9/qp7eGYQDMLod4vlooaLuZ708J7sajaaqtloW34MB+LBt0d6cHyi3nSpK3df1J2/+S+69MJdbRot9TwcDFUASeKUTZR4CGnMyWfwh73xYqU2AznmBLaNZxWEZW6Qy67XC1UyK2VBOQgnDCMBuKOn6j19ErYZJ6eYW4aSE4v3yP0P8eoZTaKlfRpI0vOlU8nIvaMx8EG8oy0ws43TfccAhfLXD36cQZCn6RMieQxyozPUioYtaeCZgCcRthhSBoAYh1Ce+OYxekjlfLmQ9wyi1agbIGBXAhDtdssGwLVaoFF/HyD4f4x5eNBhISaijluO+Ju/489TdF6qMvj7rSCNvx+PvrMWxlXaHIp8qCSu3bjuQSbVJcYw9+7dM4UaMRbtDuI8DzyhUZvVm+z7kM7PzSUgI8XSe8inoQsV1wu9CBEDhNF4vpGDDeoz1yDhOUXksNACYDBTKVYi4IVyHnA0nRxNEKRcBsLY0zUaVnJWDg60YcMBDfvCYQCIGtuMnOY84YWGlCXXI6w7sQ6gejIwxBmM1aZsz+IGh5/TmyoG5rhxxQ3Y90VbaUDs9XjhPFqS+4nXTQUBUS+3WqmezepCtaTRt4/0GCbqSy/Z9uCPVhB/DCAy2Iuv1t5iMPijggAgZt2BAeLff/ZzvffWG24xCJNNPAgAYrRc6FGHPI0zTUZTNRot7TX3NZkt9O3DY3379Fjd2doMymf/6q91+Pzz2jTaYkuNopN1z2IyDBUEpZNDXcKgztTS5Vp1ylXI+Nh0ua/D8JMQYKS0S9UQ1sFtoCogKIcha6wgmEHQYiSA8OprCxDB2WmCRX4MswnDrHPzGKN6HEpu13hRzOWHnlVsNHbZsi1jWW/VI0MxNjWcEJHPwODQPXwMg/0+QKR1KmtOTnBMhP29I7Uz8RT8NRAwNapq1mu6ev2KnnvuOQPE/v6eGu2W6vXgP+lf2/zMULHYLHW9FuKudGrtVhJm9UUBWbohAYsEEMl/c0L2afVL2TAAACAASURBVOSO8HVhRloXUgptBQeK5xSlsklMH7z/oV5//XWH33CfIKdpNlqqE4HHQ7cMKd8QqGzj5/c9UIxNGeH9xrczsg25XgYzS8YD94AznHsKgRelIl+3Vg5UdIZ/4YCEu5Mzo9aXJ3pI2hCGSIdKTZlS0VwIWgqCfysHh7HNqNv1Go3GptAQzEorX+NH+BHBTjBUkx5QOnwpDKot/WaFDSWf+ENXRcFZzJXBztrTs6582GYks2HemznkKkf5ARBz1bN5XayUNHzwUI8+/URv/PJfVGaF/cd4EP9fAII15+Ssp68+/US/+qd/1ge/e8snNEPKtOZMAPG0M9TT046G/ZEa1Zr224c+FR4+PtaDo2P15htdePY53fyLn6h185bUaGucz2vq5jWr1WxkaqpFS9Fhxz087DllVbFpRqA0w4CkpGXrgQ6AyL4ySkKCcJD3QojqdtQ7eqL+06dhSHl29gcAIrQMAANGuyntKm0SPDvYSYVymfo94DCxJVrEGSSiloETzL14nEHYsTEmS4Vdd+DapxbD5KrIfOT7pNnFfBEeRm7gBDQemkbACmAWWgxUnRcvB3YlNOyLFy9o7/BAjUbNp6YBJk7xUxisI+bikC+1EKnU3d1m8DnfB5DdecV0SgXC+xLmAswgzJeohkHqpUtXfDoDprQXb7z1tl5++WX9/ve/13QSQLbRbmtvb8/AYt8fD2nHJjzRhrDR4L3ydjRay6fVa1Lf+h6JLShvaLGYMdHI1xsGa9SSpG1GkdfJNoV2azD09wTQiqWyH3RvNJDRx1bDdOz9A1cUBQKAyzV7Vy6Kda1zQdthRywjGCK8kLm5CxBh8BquJ4bDQai2VoGWE3dvWLSzqOWJsd7Bmi/Nd4LBcGDxEqeA5mepzGKmhqggyho8eKAnESD+pBnEHwMIOAfOsYgVBENKKojxaVdffPKR/uUf/lEfvfs7e9/t7zV06dIl3X7ulluM8Wqp08FUR6en6nf6Xkm1W4fabLJ69PRUD49PNFpndfDMsx5QMotYNZqakWKE+UYhq81i6j4d0pIdBbFzow/E7Qcbcx5C+ncGPDhRAQZUD8GIyRsOduPiwrIaPMPH4rEGR0eakTXa72s9nzoijw1GqCDOAQJm+DlAnDtYOysx0p69Zdg1I43+BjaPiT6TqUUBIJKwy0AD+G1FWIGGay5AUoZGgEjLkAQQKGx9SiP/NZErnHKpPQyvaeMKolouqbXX9HvDkPLy5Uu6cPmSms26yVN2xSqUY7sRXa5iGGyKud/yP1IfGj+6PYnA5AGbT6+oWF3BZKUVobIL/4AW0b0y68J8XvVW268fezZmD6+89rp+85vf6Ksvv9ZsxqCOWWDYzvC75lVl1gABODx9+jQM9gKfzXwRVyqRm1FgfA2Yw7uwpbz7blWreTVY90KaSMnkdpwOVPdms2XuBI8cfhN8L7du0TafmRjMykK1rnWl5IDffLut6t6BORIl2oxKVfMSW42yae5ZeDG2yQcgghmw1Zw7WRhs/7YAwfuL3V4MOXKL5UQwaPUhhCmR6pi1cB0TWMPEXJGcjDBtvVBts9GFEgBxX48/vac3X/qlios/gUn5xwAil8lpvlir0zvzkDIBxOiko88++kA/+7u/170P3rNzDS0GOgAm5gDEdAMZam7T0M5p14OgOoSSTM5VxeOTnnkQezdu6/KLL6px7YZWjYbmhaLNOhwuQ1XgwN6QPpRK7kq+rBJPDeEnbDBs5BI+17yJWMpX8Qpkso7+n7Slk2P1nj62DwRGMfPBQBsGk7OZORC0Kl4xxQoiAUS4ueEbnK/o0sxh90Q1yzOd+qxlIf/EB8ifjytSTLpOAOEbOFGvKYHj3ztebxuoG5iXCTgACE5qszQdP3++kdhWEdqoyeS+kFe1XvEg8OKlQ127dlWXrl4xQCBosmFtrRlJS2FYZ91Lyge1QC0SunaUrbtglMApVRsmGzEgM0WYfxsl8CmBKlYoRRiOnKyZrB49eqRXX4kA8RUAETNPWWuXSqaQX7h06JmFq4jBQF9/800ApMg0jMuiLfcCQhEthbNiMRyi0tTK1UO7WTPZCDaq6cyoJTcZ6xv29/ftbUnY0pOHj8wy5dqHLUEuRDA0msqUKtqwMkZWv0d8Hw5U2OQ3ta7WtajvGSCC21QI2qGKMEAwdKcFsu4n8FkAuDD7mMbcVgatIXSZX3MIVRE4aKaSerYYAZ5nJLQggVlJuFJmsVR1s9Zhqaj+g288g3jrVy+piKP2n9ti5JBZLzY6654aIHCW6naONTg61acfvm+A4CPlPkNKLuzN28+ojJvzZq3JaqHTbkedk1P3ReVizY5S3f5YT8+6Gq3z2rt5S1df/JEaN25oXW9qChMNAkw+Y3ITrLNkpAFqmjmI3NsAMTPNOnghwVILLUamgMqyqGK2HFiL2OAPegYGAAKgWA77jhD8XwEEpxez0PObDr5BmPanjUayGd8KZPCGSCs9RFcmVYVJv0/hOONIJy8PUXjpYaLuHjkChFuKWEmEOib0xfx5Agh6U5+WcSORXleqIGgxCvAFSsETAqLU9evXDBC0GFQQlPz1qEVI6s1E2AF8uIHTZiKxIRM4GPSiviIVF6naMA/WVPDzAGQLYX0tknNVCBPGOYsW47VX33AF8fXX9x32TGVg+/hs1sAAQHCP8f88KA++/datFo5RjjFkHGUrQLqAork3Bm3b/oVTdbNZqlYtq1GveuWLRJyBL6+V14U2g++x12qrWa7q7OhYndMzA0gC5BJiMKTWUJ3JEanVXUUUWi2V9zCYaWldb2jVIi2u7PaCHM8syV4JJOyZEXI/qH6df0IpaN+RGFGAh0rh/J5jHhgqtUCTh4SV7jcOXgfv7MwosGBAyVxer3QIx+j+N3ry6cd686VfqfSDVBARIE47J2Z+JYDoPz1x5fCLn/6DKwkAAqo1KM/EvFKraJ3baDALO20AgkEleRY4AE+mS50MJzodz3Tx2ed1/Ud/qdbNm1rV6hqicPM4GrlsKLsdduL1ECXYUllCePDcW65sFlPjoc2iGKTFQB1GO1BUYVNRbp31EJC1ZgKI4emJ07VGnc4fAIiQu5DsVmMF6pYFgEgkqID4O2GtUZuRlI6UqhWm1lQj0aTUKVGcrhEwEF2lX37QIsEnPXRIkgOpKDyIuzOIVEEkgEgPb2pnaDEO9/BmxA4uDMSgWqcKAoCgt3cuRA2mITTtWnC6huLL9cXiPbYMoYo6N+hNq7ftD7BTKfnPMuvgV7EJrFSDCtF5UcpswKMSjADx6OETvfrq6/rtb3+rr7/+2m3HYs18BEAOlG5AgtcMp4Fr30M3MhyqOxjaZxNNAxT5pE1hlgAvgveOjZHpzYiYqiVXEYcXDsyqHAx6NpDh9fEeM7BsVmrarzc1H0807A80HqDhCMSrchmb/DBcJWwHr8osLUsDjkTLq9BNo6nN/mXNi1UPZ3PQtKlo8E61ExdztnxIXcOrxLT1cH0hOVnRSSWwE7YDCIStUohsRAKf7jceGEKgAzeH1fVaJUQq85nK6432ivkAEPc+0tsv/esPBBCcIIuVAAhubgZD3c6JLec+ee8d/fKf/8luUti/1WuhjIXSS0kLQHTGXQ3GPacsj62io0yraDpfqzOZ6ulgqIvPPqcbP/lL7d+8pXW1piEMNk5dVlFrhnCBkusH1nZlWMPBP185Z7NSyKtGmZcLZdUmszQPP58vqZitKbspeIg5Jajn6Fj9oyMNz060xvm6ywxibpNabhB7RbrcDyDBaDydiN4QxBPbMwcckyIAuPWJfxcGR8HMts5gLc4kQmDL3BwNbjT+n5vT3hWbMI/Y/QWwsIlIDyXfnxaHj5TK5mDEGQQVhAEinZZROYpxSi4fFaSZjSnH165d8RyC/FQeNk/BK1U1WoBES3l7UwYKsBWPC1owyv2VCrk4G1qTG7mkxQ39PQ/+zkfL1KC9QzrbCTi2y1J8MFzlkJdKYtUmowcPH+vll1/Vb379W92/f9/zB3pprO/4J7wPqZJot5uufDh1rSHpdR0IPZkEJWpY98I1CTMI5lVmGXJPZaRyqWB9xOUrF80WHcG2ZTPjzVPo7cma2G82LaQjOqDf7Wk2HIchMsNK5hA4OkGsqlWVhVvSqHsFisGM6i3lDiNAAIJ8XrGKcYc2+eCGncEYCTXnIrQY4d4JEQrBwIfOOVSfoXUNg0gyVxOLlZUxr9f5nvMQBM3N640YepTFVOX1WnuFgnr3f6+n9+7pjZd+qcqfYnv/nTvyD/wPay7OUiPsYq5xP8i9e0en+vj99/RPP/2pvvnyK58UB+1977MZhu3vHWqyHGuwGotJduf4SJ2zM5WyRQ+aMPD4loHhcqFn/vJFPf+f/qOaVy9rkpH6RPstA5+Bkot/DzHGE117/YV0ZmYGqPZs6+a1ZhjKMCgONm8ltZqHWi0zLg+xypv1Rup3uhqedjQZTDTpDrWarbSczLWaItKJK1QeWDsOf/eh9YqMNsKegJktVddpV24NQjlsfT5pXtVqoEpTTnoGEai0qEUx353gPbBeaDWPU+c4zTufQ5wzEUMlEQDLm48tfwIrnXBtHPLLA2BNQ1GtZn0bPg+IHO7v6fpVNhmHqtYqrhqYsNeaTbX39102e61WKIX9P9eVCgDxEh4b5itx8/Fa4EsE85pkBIPJiT8/OX/lirEkTt6SMYPC1UaoDpx5USjp0eNj/ctLL+mff/YLPXjwSOVyycDDL8AntTPBLzOcnFD7uY7WkYyoJsL6N6xhw7CZSq5aLgbdBu/CMjArmTVcvXghcA5YgcfhHwBh3QuEvGpZtWrFoMEadtDpx6T0EHKcZbZQLXtgydpzzQC2UVWDNqO9r0xrX9la00HWYh1KdgvDy3xBExTK2ZKWFpUGv5M0Pwr3TDCn5YYHuMI6O2ZqMISMJsgp4dz+IYRBADCrAM52pR+N1MSMl3umd6ov3/md3v/tr5XF7e2PzSD+dwDB204JzHuESQwn7Ljfs2tP7/REH733nv7xp/+gr7780g/Ywf4F7TX3vLo6ODjUZDHTYBXs57vHR+qfduziU6lXDBCPeqfqbea69MJth+aUD1qabJYebHq/zQ0ZH1BfOP8OCdPmEVDy04fgHoOENk5tWW/DmGNws1xlbZhLBuMU2vBwqtloZjDYzDeaD+aaDqaa9DklV8pvyLkobNO0Zst58GWI8wFuFG8ZIPUhrioFW3Ki1l3ap2CY2JdzGqd2Ic0Hdvv35CydtA2pbE83iG3s0ILkQ0BPCodNK0cPAS1xxnYvZiVs1iYFQe1t8sDTXljQlbNH45VLwYqN9KlGm4iCvGqtlloH+x68IZOGWox2AE0IqPAdUHL5Gq4Dff/ur5CkFWYuzqbMAxBUfaGSSMDnh97bhbyn+8yLnp509G+//o1+9ot/0Ze/fxAqjRXmKtz00Q8jrgZxTXfLRP6HzXUiSAyC3wNVb3L1pwKtFAJAeKCNgRHvXa6gg/294HkRpe+J3xGqm4xKlaJVoLwPjjDsDsKDxwGCxQDW+IimcKaqFO0AhmV+qY6xTFW1C5eUr7eVx0uiWlO23jaRKrhiY+xb1MyRfaw9A9M0EaOodoKHRLAOD+vsuGVahAqDKtJsWDYjXPN4X3qbMV+omCs6aLtZzKvMNqlzpi/ee1vv/fo3dnf/swFiwVQ/s9aw09NiPtW43zVAdE9O9dF77+of/v6n+vLzL/zAMfA63DvUlSvXDBDT5Vy9BZF9Y7ckg86Zh27lWtk+fAi5OuuZ2jcu+3emWbH+Aoq2y/ENE2fCVYMlOwcVdm+Ag80yKiWrONcbWGMkYWFzu1Ixj3FKUcVCVZPZWptlRpPxVOQwDrsDTQcTbeZo6PPazKUJupDeVOvZRsVMUQXiAdeBzeabYccPwRVMduOWil+VMsEo6x2CVQSKnWl/AobtG78zhLSUl2oirgh314mcdj717BkTWgvv0KkgYtlpC/xYPQAQnndg3+6ePRs0AOg7nL6UsWjpwkFLFw6oIKC/t73fr6J23Gs7B4MQW0KIAAg+n6+fSt40P3HNEJWIfwggAgiGCsFgtpNGna5DyH4IvTjuVSg3X371Nf3ily/psy++Du3kgjlI2GJYAu+KJnh+hBlQYI7yIPPnVLxUECYZ2acRpioVZkhBQwaOcpZ3j8MFg1sYlwC9gSaV9pG6DzABEFQbNmweTeMWIYAgAIGxDG7YmXLgRhDhl+e+KJbUvHQ1elo2VSAOsb7njceyULbnJbMI7OpsTGxuzLnaNZG6ktO3wTXuu5F/h1lEcABLsvCkcvXPsVzaNyIBRGm1MEB8/u5bBghNhn8+QCzN8JKG3QAQo17HANE5OnGL8fd/93cGiOVkpgsXLunC/gVdv35DhwcXNVkSxItBzMAAMex0/EDzZk5XM52MeuosRypfaKlyaV+qEmkWJkzMEID21WpkIEgSYEpzLkitUnX5xwNKuO9iOrI0nJKYk7NaRRzD3rql9SqrGSnPZ10dPTlW97ijCSKnhVwxzAYLjfp8jY0yi4w2VB3Yfy2QEIeyPp0oDsmhiogOPhBswlwk9n07pySvM2030kO0XYHuGLDsrgbT56chE3b+AJIj2DzhDmtISk73pZFjzQPAtgJQgUHH6UNOJacLYFllbZyVTUYO9hpe4dXQaRzsGyBK0JnrNVVqdX+s1hoe5FFxJEFTAjK/xlgpbXND4w+YDFdTlQQAhOsTZe3Rnj1VVRuclzgjMzkdn57p5Vde189f+pV5EF4BzhYq/gGAYKvF96D9tDFMKbQcTsmOXAxzMKKnBIUonqnMq1x1UvUxb2ADRlVbDjJzH0TxlGYYjlcDAcy2duOUXwQas4eEmAfz/iBhJ+DJ/hM5bYr5YHxbqqh8cEGFxp6q7baK3nLsqVDf07pcNUBApnIyF7MFAALX97jJ8JjcorIYtxgPFldf0QrSLQikq5ggZt+I9PpXK1v/z4dDVxAAxOrs9AcGCE4qtxh9i5loMagEuie0GO/qp3/39/ri88+1GE8NEJcOYew9swWI3pQh5UBdIt86GIoyo8lpupqrOx2os5qodFBV+bCuTSWvTRGj1oLyJXpAeq+xyqX8VjYcHjAUciW3EY1qRbM5ykMAYmKXaXwZuflLxZoq5bYBYj6da9Dt6eyko35nqPlkqewqL2QaAETvbKLuyVCD3kpzRyYF+m6pUPIgLgx9QpqRkT1uJhgaciOlUFU7mdsGLZSKu2rH1F8mkPDQkXCWHcFTAotQfq9cBtsoJIKUAcLleXgi6aX53pTOfG/yGEMFEdosKh4AAgs2KogEEPvtPQMAABFStNC6FDyZByBq9aY5Aqz6SDdLxi7bSid5VUaESlVSOtm3ALEOFU8wSYGrEg1zono0ky/59KT/fvz0SP/+65cNEA/uP7QkHWBP3ho+4RMimtuQ0XA8iEnfxMCS0h0IQ1uQmC01nTLQBiAyzsEInmQcDpnANEQqjUtTteotSTqMvHFaL8xu5P3kWm5WgQbNvMLu2AxZqzh0lR30ZP0E17lRV6nRlOptFet7qjZxxA6u2ChBN5WaK4c1nB/S0xLLMqZ5p9DjBBBpLU6F4XBgQrTx3yxW3O4ZIBwXGbhC/IJeDns5VRBFmJWdM332zps/YAVBRgsA0e3HCiK1GMf6+L0P9A8//ak+u3fPqyBIUpcOL5rSSwUxXkzUn/XsXcD2gMoDgxQYkovVTP3lUJP8SuWDqiqHDW3KOa0La2VLpEUFgMhncIWmIqBiIF6PSLvo2wifvpjVeAbttu9VUSG3ccWRKojFnJVRxso2i38wE1jjgl1RKVfVYrzSeLDUydOBHj081skTqgtMdjGhrUqLguYz1nVcfHrPKLaKKjq7WCXmpIWfoVdOAJF67TQz2AUJ3kjTh+PTnlafux+ZJXCSeDgZh1Dh9A1DVDsK2SWa1xwch8iG4GQ0QYrhXAltB/OErOplwm0brgwAAHQZ5WrFW4wMaieCdtjxI0gq5DzDoBVh7UeJn8pa9AIeGsbTbntTbu0vYivAmi5uOOw5+T2AYMgH+NE6Pnh8pH/799/oX176lR4+OrIkfT6Zb4lnPhljj80hwXVmA2BS0TJQrQEIDg+uqcFsTp8OAQ6AyHnbhTScUh2goEVjgI3xLyAIQPA7VBIb36tUZEnUBTrzILqN4c9zBZUbtfBa1xt7nzAVIp2r0kL63VABkGg0VKo3Pbgs7+0pU21oAfiXqyGgp8BWJLIsqVSS76nnP3EtHnMy0oHCcBaRVjiIgjVdssVPAPGHWgwA4v3f/PaHaTEgSSWAQB3GFoNKgBkELcZ//4d/1Kf3PtZ0MDIr7/LFABDMI8aziQbzgfr9rs6OjkxKMpMlBytyquFqJtUzql9qqn6ppUw1o2VmoU0h9M887MU8KFhRq41VWk0Fqgt6vkJWuTzlNrLfkYajnvnr2dza02+bfBQKmk948zNhrWiWDiVl2fv3Qraq3IabUBp0Z+qcjtU9GWnggSWk9py6RzNNRzMNesFhyYM2D/3CxDllIe72iWHlGcRYbGF2H/gEBmkin0ra1IKkHthtBOvWNL2PuwhYfDyUbjloPdiWbNbCMqOIStCGu4uoaMw6o5JVKZUVANGo1HS43/SDDwhDFGoi3MKxucjplAuiOEfcrV1xYLTCOjT5S3puEtcU/zuA4GeiFPfPGs12U1ivNwA8IPmCtRS8N4+OTvXyK6/pl7/6V91/8DjoFFa0UaHFMwhFIlkupofzZ95CMEznNUXnLa8L6etXwZiXk9jekKSEZUIadgAKZtvBO8EzhciBCJVE0XMY//tV9M7MBFNbVqtWTHKK05LVa6ZQM1tDKIh+olBrSBWcsJsqAbi0ce09VfcPlK+1tCoUPbBE2KXoWAXDi2ElK94wjwrbKlbjaT4FMHjmsMZZ6nx4zefhHs/PYM2qf+aMW4wWhwQyhG7HLcYPBhB4AkJyGff7TnUa9wbeaCSA+Kd//O+69/FHmg4HBoUAENe1vx8AYjQfqtc/09nTUEHARyAqbr6ZWatRaGfUuran1tW2crWsFiQoZpbKQ3TKrlUr5byq299vu23ggYP0Y5Ao4RiEP2NfvSHBwhNlsqvQjzIocrJ2NqzooNdxYfEK4f/npCuhdrxIAqu0LGu9Kmg2lLqdkTqnA417Sz38+lSj3tRU8REJXCHSwI9r2FqEIzOtNdODn7YZaaed3tzdDQafGwZv4ebn9/fbDcpE//JUkFMz8iKiuApCDf+uxA2Pgchm7UoP6jktxeXLFz2XoRBhRtGq1XUAQNTq3pFjw3Zw4VDt/QP3zfhtuKfdZNx/s8WAXEV1yEPD9/LJHF/XLkCkEz5VTXxkL58AIonSDKyRcMWbyUp7sdzo+LSjN996V//67/+uL7762sUGbxsAkQabLpx2hsaAHKW2QYJ1eASkElssVo6wCyNAOMcUPoQChZ32DeCkg6OCSNJ1KhAAsdUKdnkI4/ic5I4FQOCTgTx9Mp3aL6LebBhYbThLOwqdGpp/palcub41va209lQ72DdAMMTMw7aEQAVA8NsziWyQlsNrsFo1AATrcV9DO1JhSUeLEQDCswuua5aoxdBEAY5Uk7QYAARbjF2A+GG2GAvKrIz6Z0P1e10DBA85lcT7v3vbW4zP7n3ih5+d+uWLF/Tcc7d18eJlDSdD9YcddXsd9U7ONBuP/G/ni4lm66nmWIW1s2pebql2qa5MmUychUrVgnny1UpBbSTJRWYQJVVwZK4Ww3wCv/9cRoMRD25fXWz551OvwxgqBemrXFVAY4VwQ/UQpsQ5ZVYFbdZ5ZddVbZYFZdcV5TJ1aV3WeLTW2XFf/bOJfv/JYx0/6ap72gmJViYphRVa3luDc4HUFhwiD8KzBvwHUk8YzT52V5nbGz8lekeVaAKUMAzFx/A86k9MvVPO42qpfIbZAmu8cEICDFYna22pNwBhhuZmbYBAdUvpyXYCh2sMWy5dueqPzB4wVsCMhbkOv5hVQIBDLGX3J0ri+Ho5xdLPzUfnSO5EA5QgBOFPABV6HjI5QhZGUGVa4WgTGOno5Ezvvf+xXnntNX348T2d9SeeN+HuFKqRhcEr6A+C/NlchVqIARzjoQllGiZhLMla1ZAMhgcobR9bDG+gmKEs15pNJ6ZWM6TkazFb4HdgS+IngXCr7ns7bAsC/4BAYFbUnV7Huaa0aZVmXRV4L2R/rtaarqTpJq9csebNkH0kMLytN1Vq7ylbq/8/1L3nk53nle23Tk6dA7rRSAQYJeqO5360XS6X/cn/rF0uu+699hd7RtKMJCpRoiRmAiBix5Nzcv3Wfp5GK4znVpGuO26VCiQIdJ/znvfdz95rr+ACQaGApl1NdnUTAF0OH0KDbIUflnQUBDoLW9MRF5g6iLiHIp/FVnSwiil6c0xyyu4gNisldxB5zUkH8f0XiE5XY8RN84XG/Z4++c3H+k//MToIeBEQbw73dvX2Ow9NlqKid9A/4LtwBY8i1JJwC0bzocZY09ekw4cH2rtDRV2pVF1r/3BHx4hyWjU1qiWt6DqwMm/V3O7WWzEfEq9HDmd/2FWne+VRY82DYP08xYbWdaql2T1g5ZmJhoiK78uJ29B6WVdZLZWLm/5nAMsXz8ke7ev511e6Oh/YvDWDi7Hq4+akhX2jZswPSgYzzZeADJ++8hYgP/zuQJLhTC4i1w9+mkFpk+PPJ0WDaceJPGTqMgatYd7KjG1fABywDVEs1WBHT7eVnJ9bjYYl4Kz2KBBbW5uRo3FwqJ3DfQfUME+v1gXnm/KwgPlQGLKi0o5LiB1s4MJnk9r/VCDe8CAQ0SVqNa13ShLn4eME5HtTsOkiEOOdX3X1x08/0y8++pX+8KfPdXHZtuVfHtdMMDM9u2RLQ35ONull9ORzsdM3PhGzKEi8T6orBYKHxylstKCpQIAvWB2c3J6yEjW2P9jh45nBLVh0ywAAIABJREFUWBvvN79XeDr8HAoEJjB0rBAA6SZQblLMxvOlVqWGCuW6yg14JWGdX93Y9kbDBaK1YWeqikHMHY8dYyzvGR3LEWCN9SHFwQ5XGPnYmi7c263DMEGODUjB78V+pvy9WZjk3Nxi5DXn91ogipWC+ld9Dfq03VEgpsOBQcr/8//4j/rjJ7/X1dmpT+69nQ09evSWqbyAht1uW52rtrcgkIm4OaAJt8c99WYDTYrSnfdu6c47d1Tdqqq5WdHtkwPdwTtxs6HCcqZ+j1Vpz+vRg0PMTloWZY2nA40nA/WGPbXbl2bS4R7EyeLdfQFfiCgu/FwYZ+YxsHqbA14ysTVUWjdVLuC6vaHJqKizl219/eVzvX7W1uWroQYdTpWFKpVYG7rNy+skjr4bW4V8A+XOoEGOwg1peOY9ZCzi5sOVC8nNMcS8fI9G4Xng7ofvlx48igAFgZuiVgkpvCXlYQCuUmGZaMU4ZUOmqrjostrjGuENwQO/ubWt7b1d7ZNitbdrOTabB+jL/OrVcqtlEROFAvdpXgcF4mYH8ZdrTpKrXNCS0xbFLArEShOksqGUcIG47PT11TeP9duPf69P/viZXp+e62oQMXl8jyVWbMmAhwLB7x0cxejDawsNSfhamvVIpAGWg3Bn7A9a8ZqzRpF1+BIteXh5UET5frHCnPt7cV0O93d9GvN9c4EzWJuMfqB449PgzrUZpjP4W9hfcwYTuCXhnlVBi1F1oag4hCcYlYTw4G1Z2zlQY2fX5jMwLLmqy2JFKxzU6LhIt18uTDBktAG3cWdkg92UC1tgjYt3RNXdxAqOhFZ/kwfxvWEQVCo4CRSIISapacRga/HFn/6o//C//2/65PcfG4SkJdvdbunBg/v2HQB97Xau1G1Dax7Gvpm8i8VcZ90rXY3b6q+WOnnnlt7/+/f14P37Ojja0eZW3dLxzWZdxfVU7atzF4BCeaW9/W1tbja0LGA9hvtyW6M0YgyGARyhGYivlUFPr6mSPsJip0JFBQwjlmVVClEcitrUfFTU5flYT795pW++fqGzlx1NekVNhxCZUAfG9sQstXnw4/ON/4a1l6jWCaSEppu7gjDySBmL6S/kDuK6zfgLwdN1W5sk6GwvrguEiUYAUwFA0lo6mQuAF4GW4YSlWvWaNlrNQPDRixQANQE61zo5uR3uSzgqbW3q1vFt3bIUfMdAcG8wuA7pYaZ3YvbOjmr1QM+doH7jKzGjr99zLhDXa+BUIOjArCXAHBatw2KtXn/gzIs/ffq5/vCnP+np89d6/vr8uihGJxUxBJkKDROUggVmYIv9StGtP3GCl/hadtvGoOBBcJpyDeCWmBlLMhtCKwcbxZvI3psxYtR1tL8X5Clb1ccKkQIAeQ9KMwUUjAJMxkWlFZs2XuvMjSsJW3BYGIvLFmwBVlYaDVvVLdleoN1IqeGIvhalij1ZZ3Q6DSjcYThDdifxgd6UJNt/OrBsQOQw60rNh0AuEPw6H/WvQcrvnShF1WaY7111NR6OjD0sJzMbrHz9+Wf6X/+X/1m//91vdXX2Orj/m03du39bJyfHpohSIGjPZ8OpHXqQ30LBft2+1FnvSp35VNt3NvT3/82/13/3P/63evDoJGJyVjM1GiU1q1K3c6arqwtNFiNVa1CI4Z8utVgyA15pOhtqPI6gFz5EEETrFshcKCB4efMgG+MC6S3WVFzzwGy6i1hNa2qfj/Xs6aULxOtXbY260mpSMIHK3zbnVHiFluTbDqM1beiaRx+Mt9gybJAenfnzf6NA3Bwt8nN28/coCHlFGkd10K3fEJGAFWEK0kWkAkEhY9Z2sPDaBQJzFHMAoG4XlskmXrp9+zhGJ9rsVlOHR8c6vgsT9tB6B1pb/C+zQa27DW5oxox0jXMB9PvM5pi5RNvWDBAwWKlx6tGuhxcnbTcBteMZOZxjXVz19PjJty4Q3zz5Vp9/9dRz9/X2J4cLQ71OMmjGjMOjQ2/ROMH5OWdnr3V+eqaz1y89i4N2ck24BjcLBNfFvqFpXZ05DnwGFMRtP/BVy+V5DYwWfLFGZ3PBGMa1GWLgS14FpjLJT5TOaDqh+yvGipr7h60DFnv1huMlKQZrB/EcOBS4vM0KFKFjVRPsFTe2vQrFGwX7hOGMVLqJ7fGjo4yDAd8WgEm6o1wglmA8BF6PY4uRqdbfKw9ihfmrpH674wIx7A7MmlzNpnr69Vf6T//hP+o3v/5IZy9fqAIRpVnT7duHunP3xDcoxCo6D6jYDdx9600Np2O9vDzXWa+t89FErVs1/Vf/9d/rf/if/nu9+8HbWmuq2XTkMJhWHYfljjqdC4ORkKFWa+8gwXg1nCCewSlofO2gbIckDG6xMitF24mYzNkOSfNfVlWVQl2N6rbWc1Khl3r9vKNvn1zq/BXKU/d4Wk8rXnmCxnMqvNk2JE789cMaT0TGFXKBcKJY0if8rQ4ijx83T+E/Hzvi5/j05BbIrtAJzCQrlE7JSef4Z+BFWQl/CDg3jUp0E3Qy3OwwAivFledwi7cO9mPbUyqrYuepPR0dHzswF1C4Wq/7hMxek7xOh+M0m8E8RFCVX8sNCvT1+5nHqUuByDJko+6QjtZrU7rHOFSPJp7ZAUfJwfjTp1/oy68f67e//1QjDF3AOqxUTWIvO4bFsU9Hc3T7yLgX/8z35UC5urjUi2dPw+dhNjdIebNAYPbBCBjGPNH5xTYkCEdWbZZitNrcDicrwEljG+hYMK4trmPtCQ9nHlLwiCAEKK9pMgy7PZy5/Qniel6tYXWtRaVsY6R1c9OCLrI1arvwJPZUbm5oyoiRCgT387pU1BRhmk1ug0ma7zeXhxVSAfJdcwexUIX3NOprB6Zo0mJQID7+xx9/PzwIeyZqrf5VR+PRSIN2X7Ph2HvlZ4+/0c//+Wf6xc//Sd9+86VNYuEuHB0d6t79E8++yGOnw5FWM/gJTaHPH0wmenFxptN+RxfjsbZPNvXOv3tXP/r3P9TDd+5rc7fpm7pYRF/R1mzR9xgB3jCd9bVcTdxBUCRYmaLFMJsxRZllB54iasRqLUJ4R2ONhn1Le9lCFJcw44gDrGrUm+vi9VCnL7q6OltoMrAtjceP+aTkDiK8BqKdDofpZO5q555woLpZINg0oIfggfQIntDvbOaRT0R3PH8xVuQPPTqJKBC04VE4IszXP4uxw/8hCgQitVwg2PywAaizcEC2XSlrCw/KRsvp15yi/Jm97W0XhjKaD7Yg+Ibu72tn/8AFYgPPSnw2CLJJjtXGIxKhiFP05mo2i7VygVimjQCjWCZKRYEoarFeu4PAgBYV5gwTmQJt+0BffPmNw3J+/uvfqd1hG0acUhjNuuAUUrtfLP5ZgQj5etmtP+PF8yePbeyLazknbC4QbnRYiQL0FUveYnDf8HnwPrMGB88RA7Q72/7vkPL472AgzkBt1d25svGhsFCsKaARPciGDJLe3EXQ1G8WKGxtwOJYWW8S+lvT3AHAG2oc3NL27RPjEfNyXdNKU6s6/B/uZTCJgsFJwEozOTO7l3NiGYUfYRro2prQIJ6S1EE0IF0lJiUFYj3qfzcthm9cmx0Rutt2B4HYiQIBCePF0yf6/I9/0E9/8g/68vM/+tQvrOe6dbin+/fvek2JW9OU9mseBaJYrqs3HOnF5ZVOBx11l1Pt3z/W0Vt3tXe0q5P7B3rw4I62dza0Xvd1dfWNFqu+xViLJW0cKywUlsA4a23vbFrinTcDESASITNIiHEfxoWHFGfUeOMB6VkQ2ZnFa2qf9j1avHre1uXpRASBQzOBRVkttzTuk42w8N8djVEkRjq2+QvFsq3Xb4KK1x1EwiB4YHPXjTMTAhrm1Vwgwi/hDXXaNQGeRcIaGDGCqpz4Ftd8fMaMpVWFgI0WZ7HGo3vI+Z7I3suo+qYeQbY3t7QDqadeVaNaUbNW1VbK8qxiacZYUq0Yf9jBJLaVH4zYnPBgsEbkJt/e2g2C1cZG2ssTWPTmc8gFYjIcuDhREMJWL8Y/vngYAe/I2aRAIDvDFJYuArDyy68e659++bFOz6+cQM41y5Rv40DreBgZMUgMO7x1y1hEtVbREJepfj8KxGCg6XjsAtGqhQUfoKVNhMYTvz7CfVnnAv4i/Q7+Rojw+Bm8z1qj7lSuwZg8EHwqwgYPc1gXiRldLB4aMH837JSNQVIwL8ceDZz4hteGCk6Ob5AVgylPuaZVranm0bEO7tzT5sGBlvWmOuuy8z5LzZpXparVfGCzCoVEZnUxpRNMYrGyWppDqYwPBsZKq4XT63cYrViXdi705a9/pY9//A9a48/yr8m9bzL7bra51/+8ooWa2EuBk3c8HKtzeWVOBPTlLz/9gz762U/0s3/+iclT262SDg+3tb+zbYepce9KBSLAajUbgRaKVZ31hnp2dqHT4Vj99Vpbd450/NY97R7vqrVd1cZmTVubFdWbSy1XV1oW+prP+povBypXlmq2Su5O2E7c2r8lsjtQ/QFG8WCZejqbx656NtfO3qHzOBZTadAbazpcaDHFSKOiV8+v9M2Xz/X48+fCQHuzuanNzV2VcSJelU3NRriFH8UAg5nJ1O0ilvjoAjARzZ2D59bkWm1Q1LLweJBN/UVg5A82zF3dGSSPyljNg3WEUat1Fe4eUhuZZObGN9LeOxI1w5iFOZ+fb/ARebhBSJh0kSZdLRa12drQwd6edsjEAFFHM1Ct2XoOEMwPIDdSo+EH7dbxke7eue+C4BSvERkcsR6h+GIw43k7kXXQIXgUSyMVhXs2GUVWBThHkjPf7JgosrFajA6Fm55rd3XZ1udfP9E//Owjff3kuS4uLiKrMt2Y2Z7eDy7jE0UCU947x7bzp6C8evlCr759bucxA8oQidhhQdE3FlP0wVerlAyeA+Qi8INkRoIXHAnN577X+DlcF4oBWSHByZB/LoWUL/AwigHjBcY7se1IGRfjN+FDbD1IEV1ailrXGls8bPSbmw4Ghoq9ubev0vaOZhubKu/teqvRg9rdbKhQDVo3Pp54s5Yx4VkVHeCLvSLXmvWuyYRYIUzHjpzcKRc1vTjTxz/+R33+y19q2e9+9wLBHpsWjRRpPkgqIRc/tBlTPX38tX75sx/rZ//0Y128fqFmjdOlpZ3NDW00yiosxioV1xaNtDa3tSyUdNbu61syOgdTdRZL7dw90a0Hd7WxR1T7WhgHb2/W1drC8nusYmWkQnGmQmmien2lzRaoO5sIduRIvqsqrwEdYxdM683NzE193r6yQrFR3RRW14VFRYtZSfNhQZPhSs+enOvbb17o2ZPXgvm9u7mnzY1dO/eAbVKdvV+f4cc51GgE9wI78dAFhGEKD2QyduHms609TtPMhZyLkU6Wxwwz41K8WtbvOzUM+W5KUcoji0+CG1oPHrJMNqIAecS4sZ+3risZixS4DYuoITk548Hf5KSs1d1FIPRC9u2TMykGmxshWDLwd3iorZ0dZ1i4rQeGW7Jt6LvIMYPvGcyMYBnLoU0ii6JmT8rp0BqRv8ZOAtTl4AjuAvdWPHi8v6urjr58/FT/+NGv9eT5CyfChw4kvd9ijAO8J7YYO/t7Ojzc1+HRLYPlbL3OTk91+ux5ZKgkcZfxBjw8YVAWixr3Br5+FHaui63uYYtOZ5qRCTKdGquhG4AfwnWiQMS2bG2xGwWKr8GIzoN7tO7/05F5lOLzTvmmHCj+jJGh89lCFKvhJQFRsKkSK9udXW3tHagInrK7o+LetiYFqcOIgmamUdfCzlysbKNAVEgSDzQ3tEC8R4BcQPrpSLXVQlvlomZn5/r4pz/WFx99pNXgP2PE+Nc6CE4xRoTRMD5ExgxopmwzsIk/P32l3/7y5/qnn/yDXjz9GnaGmnUyB2pqVkNtSSuL1RkSYlqj06uenl91dD6e63K20M7duzp6cFe17YZm6yENlLa38Soo6/BWSbUG6UZrVaoLNeoQpghYLXnFOOqP1ahtqFnddOhJGbXbYmkPwW6/q6cvn3vEQMJdrbS0WdsF61X/cqr2xVBffvpMF6+7ujwbG83ebm2p2dhShe+zZgvRCmOO2Tw6iNHMnQkmNDwwc6o2nULSAGSJtd2lEBfBE+DEuFEg3Cmks9C6CgoJpKskMLIPhQsFYqxq0le8AaW8lkzu2iD0LlDJwer6dPbcwgZhqo1WVTu4LvN3kn4EAhVRdMe3jlwgcmDP9u6OH3wKBe3z5masETe2djxz82C8ePVS3f7Qc7YfSDYa1cSYTCg/HZbJOlRdhsHE28h4RTat5Xs6pXw8vfZx4M/TQXzxzWP95KNf69mr1+p1kdhiYBR0YwZBPFJp5a0BOj7W/n6MPbwXQEoKxPmLl7GlSIU1d3g5d4QCYCcpxFrlitO+s8KWLcB8jK1L+HIwYnCtbRE3GblIAvK6QCaAkwLCxsGFgYi8YrBAKW6BVUzsWWH9SYEuoowM1XF9FApMZRB07e7fUmlvW7Xbt1Xc3xXDdWc29eYDSjau2FjNlVRxgcAK55ohmjY9xeJaVRTRNwrE/Pzi+y8Qcyis/bDywniWk3kyHGk2Rf7d1icf/1o/++k/6uvP/6jhoKdKUWo1ZD9GnIs2Ha0Wtur94UQvL7p60e7qcrJwzN7u3Xu69fCeKhsVDSZdTRd9bW81dHhY1duPEAkxouCvBzV3pkpl6R0+oAzhta0a3cqOCwXqNv4T6ktk5t++fKE2m5T+1ArO7daBqdXnrzp69fxSX/7xqcaDtccLbmiEXA4iKQDcFT2386GT6MRszLg1QuqL5ZdtwqJz4DS2FZr33TEXQlRaTMn1AGRMm4icIwFPgZM+rU7NdwDmXYStuQEt3Pvh2N+I88sjhn0pbNSYTow0WuUC4e0GjtmriVrNimds9AdBGlpfm6QQqkNBoCPj5N3Z2w3i0WbLBeLk5I4LA90fnyHA2PPnz3XZ7poYtI9tfgu2YSNMVnFUTqeY8ZiU+MXrZJyKX0OuzPvloRyhsuWEnU4ty4dbQRYFBeLHv/iVC0S/F+a+aDZsM1PC1GdlchfF4e7du9rd3fbDyil+evpKp69fu0C4a4AMVaEohkbD7lKsaVdxmIyHfV9PRGzcr8ZJoFQP+xa/5e2ETXzZdExHdqPe2AyVq12dKNTl4GhkVieFMXM2AuiduAOZTJc213UoAhoMzG8rGOBC2d7WzsGRavt72nnnkcqH+7ZibKNaLdFxYHqL/0VdhQWkuLJqRs4YON/smen5amUiHybuILYrJVEgfvdPP/k+OwjSfKbq94cRNz+aajIeu0BMabXGfX3x+Z/061/8sz79w291efoqTuJNgkk2dOf4xLMvpw3t6WVnoFeXV3rVGepqutSgWNb2nTs6evSWO4jepK3xpGOy1NFhTR9+cKRGDVstbOWgUg9VLM5UNM0Yz39yDFpqVDZULeOeFDTivLO+6rcjl+Ni4Bi3shoadGd6/uTU+MOrpyPIiCo5LLGk5QwGGpZt7LNxe8bANTjwExuFLjThIUDwxYeRiD/MtPbBhPYKLMCwjKhmFm7Ffwlk2hQnUZRzbqMfACsTU07DklSwOIkzMzNjQ1k9ml2us/gpOw7FzM3tNzcXwoUrgZ/gEWZcVorWZ7h418JoF90B/35w69B+j++//36sQcshuaegnZ2duUAAaFJQmngfIFsGXZ/i6sXrDWCT6+IRiO6Iz8tmxLGSY0QLrGjqYm9x0jiwnpfPn+uzr77WP/8ydRB9GLGhZjcjEkPYZDlHgbh9cmLAmt8bDvt68eKZXr18qdPnLzzq5UwLALwmiVgYx8AfgKvTRQ7gedzaFd6/nbbpZUfhZE0t5v3z+xQ6S8xThEGMfKVkXBNelXldOh1Pr23p3QFNpx5FcHX3dg0DJEa4ZtPchxVWf5tb2t4/UHV3V7f/7kM1j4+0qFbUnk/NjZjjd1Esq4wXxLyg8po+IjxI6FzzIYF2qF6KAlFfL10gFheXLhBfGoPofQ8YBLSlaWwAer0oEPDckXePibIbDfX6xRN9+snv9Mff/8pjxnJBTieuRdu6c3xPrToJRnxwQ51ddZ2HcT6c6mq2Um9d1sbtYx2//VCtg02Nl0ONJj2PEbf2q/rw7QM1G1OVS6wxoc72VaJAcBvaKIVcwqZKqqu05iFtqF4N8Y4zDtcLtXs9taGKd0bqXI708ttzffv4ta7OSduy+txsxMKqovlk6XASvJnsoVADcY8tArgBo8Uc0BFgNJFfYsQIk9OYt+3oYaSbdXCYur7h8fu/pwLB73vtx8iUYtMsI05WdKtpcjMG4OPvZPFW6kgAGXNX4Z+fbhD/PEoYnnrr8DOwmpFT1DwJOPzBpsRDwTqRJeS0hnb2tp2ZiTv53/3d3yVb+mAW4j5FjMHlFRTjVSgZIU6hKUiZktRaMBzT27F3d/ENl3J3Q+6u7LRojgyU6/C9Be+aqtPr6sk3j/XZl1/po999bMr1aAxT0ambgaXs7LsToMsBUN3dC4csPndWjhSIly8AKZ+Fvdx1BxFYTGAwqDlL6uOx2u74mtunE1etxBTFqBlgki0RWEMOsPHnQ/r8eGIDFwqE+SGQoEz5XrqwDPscaIn9mkZIiGGM64zbAzZMjQ0VYVXy9wplVVob2tzdU3VvR8c/+lA79++rvLWh/nqpSbGiEWbBK4yFq+4g2GRRJBivs26FLs7p5oCUs6k7iJ1q2QXi9//8UxeI7wGDwNosEHdaa7AHHH6c5NzHKrwTOoleW88ef60/ffJrffXlnzQb94yUH+7v687JfVdQLhbg5uuLtq4GI7UnS3Xma7VXBaci33r4lnZPjrSsLDSe9oTGZn+rqA8f7mnTIwbn9Ujr1UClwgwM2B0EktBapWHOAvb2WN3jsoMJKh8cVRrgDHD17LSjrz7/Vp//8Su9fjbUlLGWVTiLCIuCqiquS3bnWVtrsVahEkQkCgQnJF0IoavcqGwx7GmQQnj9a7JCywUC1n9G8d9sIN7IuyMsJRSOfBnATMEnxiomwb3Irtg3U7pMNIJ08xfFJ/gTPG/cJFPfKPw9S75hW94oEJFJiedBEIAoAKR+o7m4dftY773zyC387j5ZnmATsAenOr9AHDd2odvaJi182w884wHXJad3u2TGrvx6xAB9txy5INv+M2I461T8O2zKS33z1df69MsvPWZcQpdeFn2CF/l863VtYARrinjYxHlsqIfZDdoRmJQkYj1/8jTGsORUjeoVu0JEa0Eoq7gz7rWvTKgyGzV9T4h+iO0oEPx9xhcrWZ3xCYLNFmt0ncodCWXhQ5LHv9Fg5DzNLCX3WGpVL93DSp3BwAKucmNDq3JJ/CTo2GA+JHXtvPO2Dt99pM2jY80rJY3LVQ0JpCIXxipXlMklbzE4HKyxAVD2NYcxO7/uIHZrlesO4qtf/er7KRD4DcBUHI2m1wWCG2nY72k06Kl9cWHf/YvT5/rsDx/rs08/0bB36QKxt7/jNRkXiz00/Pizi7Y646lDe7vLgi6hwO4f6vDhfR3ev6Nio6TxrKdiaantVkE/ur+t3dZSzQ14C6lAaBp5mzz8w6UBynplQ+US7sM1W81Z5LQuqD+eqliq+eR/9eJMv/v1H/S73/5Rl68mLgp4joNBYD0HN6BBlBrFYIpuYhrtRQHUObwJLLH3wxfegazp4rROPu/e9Yd6lA7CJqm09sn/wPTkHLTpJz+H80YHkTcdkc2xdv5H3mJYhBYGx9f+E9yMN8eXm8XCgUOrmcrF6B4oMtkTIcRdsd6r2Xh3YcZpRMtFcDKFYn9nVx/+6Ad69M47HjtIBSer9ezi3NhOoVjU9h4q0G13OI5HtJV91UxCLout672hQd0ZAK0TyfCcnEzVGw4MLEMfhrtwen6uJ998o0+//EqX3Y7jHivlhrsFCoSxhHp4UxA6k68Z839rM4xwAClPX77Ss8dPrjc9DumtV2Oj5m0Oh0nFeS2MGdgR8EEDAGe7gI2NltO4KBAUzyyeyxmqsa4OoJgC0UiOVsYl4MnAvwEw7+JXMomu011e0dTps3Zb9VZLpcaGCVRoMDDRAfMp72yrefeOTn74gfbu3tOqWde0WtEAcJ5tERklREtRq5asuGNM9Jo/FYgyHSTBOevln3UQ31uB4BQdEbfXgc04ggbm4Jr25YU6VxcCwJxPh2qfv9LTx1/o8ZefqXt1atAOaTYBJ1y4y7NzPX3+zC7GpUZTF8O5XvQHetEba+PuPd3/wQ91+523VGyW1Bt1NBp3VVoO9PCgrLdONnT39p4qlakKy564jGVufgC3FfGsrDgRdlEc2FcHYr9cQe5ZqzeY6Oz0Ut8+fq7PPv1a33z5rdpnZDHaF9cW9xVwYM/NMNAwrCXVaWbxDyeSE6TdOYQxKX+OniY7K0VBwPrNj3lyH16ZoJTj9G4WidxNZFfiDGTl3w+b/YJW01ARYhzjn2VviHBlpjD4fXptFj4M2TPSNGHcnquc1qm1pwpCxy0WBAWcExdfCNgFHpMIlgGNX+X0r4XxHLCIR+++o7cePdT+4aEqCO5QK0I75sbb3Y/tgdNz0UjEg8SERSdGOw1nhnOc1w9hiCCaOfyS0TjMUAhPNqFtoqtO2zoKisOr81NzNOoA0RsbajY2/b4Hw6lH1lwQ6e5gjpoXUa+Y+gzV+vTFS7Nn4VjwkGcMAi0FxXF7M4h2gKQO0MEyf5oUwLbaD/8J+2eYxXkjGrEYBS86wMRuTRoOMLcWuMJ06a7o6urKo9N0wYEVnBM6CL9n/DIoGZgs4wXKxqlad/xk9fYt7b91X0fvvK3WrSMtGnVNiiWN8KCEGFXf9OKAA42QIG9NnPlJb7F2dGWFg2q1MNWaEePzX/9STz7+WAsK/HcjSkU6T1TYKBCcBtzUKDTbV2eaDUdazkbqty/16sVjPXv8pS7OX9jlGYLJ3sGODT0655cuEKijC9WGLkdzvRyMdTZdaOvuA5188IE3GYUYTZbuAAAgAElEQVRGWb1xV/1xT+VlX+/dquv+LbYhm6qWpyqs+mpUVs6AgF48Ha9UXlW9mVivqqqUMardCJLKuqx+f6lnz8/1zZeP9fjrJ3r+7FQXpwM7R8Fz4Nz2qVpgZk42Zeyo59iqzVUspwcmEZhcQEAhHeAWD6v3/umBZcQIHkJcO+TE/F7++ssikanWXlXaFSoQcd90yDEB7ygA84VP5wzm5a4hFwivD5NlO0WCB92tt30TSD9fmQBkL8YSO3/k34xn0TK7QFTKiTAVq0QKI8WSHJPdvQPdunXLYwedxMbmtkqYrFQqTugGi2DuNkfEjlHR6i6mBT90g0EE02Q2Jlsx7iMzM3FPSm5JMc5i6TbUEFt2AN9UIJjv67WgdrMF4PsZkEscElvkMTrUKxpPR8YVXn777LpA8GftCVFhzAiuAluqcGBau2hhbMzr5f41uauMaAvX7OxQljxJM6N1tbhWCmesyZmgeKjWWypySA1HHq/pIpwj4g09OMLCQjWPwauVhVy15paaGxsqu0CU1bhzW5t3TnT77Xe0dedYq42WhquCBsQSrmGebjrSgeQzOgiwH+jqNtMhN6awUlVrdxBQrdliUCAe//a3mnc737VAAKwF6Yg3Bw4RNuLEkHXUubq01dx8NtRk2FP3krnviV4/f6pBv+f29vBoX5tbLfWvrvTk2bcac5KU6y4Qp6OZ+sWaQ3uP3/tA+/dPbFzbHfc1nPRVmHf1wXFLd/eq2t/B8QlqaE8sFjZYV/GgzgEXq1pOK1ouUFDGiIEYaLUs6+J8qi8+f6yPf/M7PXn8XIPe0ts/HnELWaYRzFIv8cCgn0hKyeQaDLbuxGQ+EJOSUOZFi2guAwXDBSJGglwgPP+7k0gBMYkCiE9DVoV63EjAJA8INySgY86AcEtcSv4T84VvLijuXhemL74Hp6cxh+Si7fCXpJrkJsFsF4ad37MJNKxlWYtBz04u3SbXlK53+NxgNkvl5xFIVChFeO7xkY7vnOjw+LaNWeEGNAiEqVYcoNvt97yFodOMLqJsnGE4DPOZXCDgPfA6wbX4s/nrDZmMzdFStWbNDykjhtv+UsQ04zPKn4Wgxfs2h2QVPg5QnRGYsb589uSZH1DrJOg407hHJ0GR3IFkBc+j2fLrubo8d5I3zGFzGsj05Hp5ZArgNcDXN2Y/3l6lgshrs+y7GVhYvdTwGNXp95xOh38G61Be62Q5N/4Ce9Tp5Cgx0cq06ILqWgF63j5W9WBPx48e6fDtR1pvbqg3X2kI2IulHVRuUuGIaED/g8CLz85ZrikPhOAgrdRk4XBxqU9/+Qt985vfaIaJ9HfrIOKHcHHZYFDtqVRgEFRapNyTEcDlQLNRX5NhR5dnL/Ti6Tc6P3tlm7HD4z3t7m1p1O3q6dOnGoxmmhWLuhovdD5ZaFLb0Oa9By4Q23dva10raTAbaTDpqTjv6a2diu7s17W/w6YXrUdX9fJSDT64ldSqblm2TYHAvHg5BzUvaQ5SPC3o5fOOvv7ymT7702c6Px26OGDyxINYLdcCmLKZaZzcVja4lQ/1HQAnyjmHojrOLbYXDhG2liqwAwcV8JCayZjMZIshBjI7ObtdJ8JOXnHywGabM8A8goivTysVzHy0huEGRTszFe0dmTwKIOdkgo9NTzCwSNhIFklBMWZkQHsQZybgJVZsSRlJIpkBv0pkoSbjXMvoaVNxo9re1ubOjleb1VbD5Lcq0XSVsvrjiS7bV8YU+LvcrI3Ghrdg0PTzCGTR1wSeRxjK0m2YB5IEbVbN0iCXuOnXXseWimG8s0rFhH93l4SVG+Y14B/zWClz/ccYGQ8Gevn0hceWHKsHL8OyaK5DFf+SLbNJAdSp6ZcXZ04Zx6IAcDI6wXjo+fN5xqdA5E4PPIciEdurGEEAfhvVhhrlpkctOqvJlATyqUlwmOxCmOoPI5WcjQZgVaWG6QyZJE2t6zXVbx2puLWhw7fe0u333lNxb0ed+UojXLLqm74erN+5r3HYtvs592YKLOagqqPmhZtUWLuDoECAQUzbV9+9QHCTuSD0SUDuu1rRinEBB/2uZuOBhv2OpsOeFtOBOhev9ezxV3r96plGY5yusTPb1XQ4dCArRCk0ZleTmc7GS41qLW3ff6ijDz7Q9p3bWtMeLqcaMANMu9ovTvTgsKmjQ1SIc5XXPVULc5VXMytEtxo7KizLmo2L6ndnGvTn6g8m6nYG6vemev7tlTkQlxcXGo/iAeaBAJyqlesOaIV2S4GwSBIbdKo5/H1Q9knYfE3QCxiQSp2DOwiX6XgQbQmx+osCAaEnDHYz0k4xioISmAHrN2+F0Pgvwjshr8X4zruQdhIBgBbe68gU5Mqf4ybzidUINyPeBN8rR/r5ZsHNeBGnoS3pIHWlAkH3xOyeqdG8Tm7OcAyHiBY5l8zNjY1WWMrTnTmMtKTtnT0XCiIG6bBwWOr0esYVePC3WruJ+RiMUb5nqEJD5Bar2UD9zVidxDaFGo0BMS5e4EDlcrAY16v4PoTgmpiW2nkARB7oyMOYqNvvqNvp6PL1xbVLFPgLmIFHDdy10KG0Wibz3T665e8HH4IC0Wlfaj4Z2+2a24GPwB6VSWjGetSUeoSBFJtaFLls6x90+6rqcHMAfius3fns4LnA9eibD9EfDT1mUEBoUCsVrn/gLcVGQ5W9fa3YKt2/r9vvvqvqrUMN1gi9yirCPSG/Gj7cMoKQw74vqNw02BwDNbAZzHJuFAjWnN9bgWBWpEXsdQehiBzDoMRhqmciUK994RFjOR2qe/VaTx5/odfPn2k0Gmhvf1e3DvY1HQ/NwJuMF5oWi7oYTnU6mnvE2H30jo5/8KHDexFzTNb4PAy0HHdVHV/owVFLd4+2tdGkc5ioXp6rhA34ZKZ6qanFpKDu5VSnp31dnHd12R7q6qrtAnH2oucNRTrgjTvwENYrVPiadjAL5UNGwo2N2AKAbhYBNCpqMJprOl/7Q6WLAPiMht6L1j8vEMYzsrhqbZk0oT+0vJ6fWZ/lYJTEc+CuyCer3aZmGSAMQHIPK7UUwsMDxYOXuwZOHB4oZ2sSV7+15Rsxt/L+fraUx8o7uAaMFKzvWInFyBG8fcYJ/hzGKNyc5UrJ8X7EFbqQ1arGGTCZtdMyo1It/CCwUuMkJ1KbMaM/HLiYcsPWK03/XLflxjsCw7rGXmCgJJ6AfRzHMYYEk3SBW1tEIFRI+Ia3EZ1eLhD8XlZaMhLE9xjq4urch0Lnqmv8Jqt9rV3Bwj4V7Wa15pXu8cGBvw/Xn3Ha3THq5V5XEwOsMuBLgYjuKIo+q1LzHywefOPdEUE7+EMiAgNXIJiIeCO6iYmzYui0/DzNph41KBKMCfVGUxsItyCmbW1q3Wpo5+SODh49VPP4xEDlolzTutywRJ4VMKUATw+YQb5H2IbcKBB0EBtFXXcQ31uBYLpGzQj+wIUb9ELVN+4PnEwNh73XPtN40NV6Plb74qW++foLvQJvGA9FgtPB4Z63Ha9evdKMFOtCWefDsV4MZ5azHrz9no5/+CNtndzWmli+9Vz9SU+LQVul4ZnuHTZ1+xD57FLNykyb0NFtFLjUfLg0M/L187aePn6ts9OueoOZRsOpppOlht3YSwYbMYRcAHWg0pvo+QGGCDatQjihQICzQC6ikpTVG9E9rFwg+D8tXS4QTrhKfpMRvxqJzEExjgLRqMcpkwU8dAwxQ6cwlHkCufAIgGadTFfdTazW2jSYWDFLzwXCo04E4fKzs7gJ2jM8BXwD4hQNk1hOJ49M3szMvG50LF8iSjkY2Dd9/J1ytRTWbXgP8GA5A5Lgp4qzHlif4YtIS09cX/YoQC7OdoPTy45HyX8U+IJLmQuEk6FSGx4r2pQClTYwjB7ZFxKfDxWgOTPvx2YE/olbeTgrFLlUHCnAjBaMQugk7Ch1duYCZ//QBCZzDdjCUSR5wOkcrSnZ3XWhYLvD9Rv6/u7r9NXLYFMuKRCRL+KOCl6EC0QiSNXCgo/DxWYzgM5FqN1NbW5sa3t3S1U0LwQeL4lqGFg2zrPENqjXRwg4MtsYc5iNesv8iDVRA2xvMMO5f0ebd+6qvLNnafgc/EsVLRFq0VGYHFjyQYb9fmzEJAzYKBBgEIwYn/3qI48Y3wsGwW2PgI4X32mjaegHuWUwNIsSMU7v6lzTYV9aTnR59kpfffGpXj174pOAPfrBwZ61Eaenp0FRLpV01p94i3G1LOrgnfd18sMfqXn7ROtmXaPVSp1xT9PBlerTK53sVbWzXVe9ulCzwlhRVBPHJGbGlxeOzPv2q5d6/NUzXZ2DjssehMYLHPrNShQCQRQKRoztZktbmxuWAkMcsnwccAfm3JIOIvCFwXhlpyPjBLMFPtyxrktJV0lMea0WDOFUKhKARDg63RgxDNwBNoArJOdqihUrN6PzicZuwxI6HQNkMf/y3031RrSDp0QqTjxjbrVxVSapC9oB1ulQhVPYD1uZwAIiEj4MY2KDAWDJjc2fLVaK17oZcAOUnBQYzFF5GHn4YVKuikWTpnYPD6wpgAlKOhevyR2GUfSKJsPwSIg8kTdWeXmmR8NxU+Xq+yMrWjkHi8mXwU7UnNDwUSCsxYiGUtcZrQ2A6QCB+KzOz091ShYLxrUpOtFAJqbGxjgiaIgCQQewt7XlLQ2Zpbw21q8UiGdPn2jY7xpDAVdgK2UvzVQgEH9FB/HnBcIvpUCyGZ3dtrZ3dsyR4PryueAdwfXGqg5tBpySfm9oEJN7BBFauRm+lThe18klOT7W1t072ji6rWVjQxO8QOD4UDQBKAkhWkXiOtffOh9GIxeHtVpaacYW45cf6cvf/Pq7Fwhj8+jZF+EHAOJMZQVbyBjEdDLQYoJrVE+TQU+D7qVOX7/Qy2+f6uLsVIe7e9re3PBF7XQ6IXqazXU5GKqzWKuzKurg7fd19N4PVd4/1rhS06hQ0pjquBxJg+dqlMb2oWwSxd4sq8Z+GnLKcqHO6ZU6Z5c6ffJCZ8/OtGqDVHLDgtZXjZDD74cRil8fY0RxtVITY5RmQweEqTrFi1UpdmOzcCDihEfJOl+5TeeiczqaBUdQCw5JQR7+q68gEWfx15vY+sxxMAMwoeJ22U6Fi6JmIhGmMn6Yoc0szObzHOvioqB8p3QrYxIpSIUbwvmSkIXMA4kVKcIik3QgIwG0GvvA4DRGE4o3c7tPdghBlYq/DwasdgEDBBTFEu/FsX8eyVuchhjdYn5iElcyUGXcqNXqKlcqfrDQLNAZZHwhdxDxIDSjM0jtuQtf6jDM5TD4l5SzqVBnb0t+PoIlOgyyRbNZLJ3uy9PXal9cesVJATa/g+4LJDsVCD6lBj6ViAlRUTYa2t/dcSfBCIELGW7t3faVur3OtQ2dO5iUB5I3GxQKf75cKdbVCdCEScqoFbL0N6JFuCbRDWI0M/X2p90hx3boa0kXgUZjvFqruXfLiVwVfCKOj7Vz74EqO3sakZwOWEthxsPS26sgS+E3yP1coesc9HXQbNgPYtlu69OPfqFf/9//l0r4e3yXLQYFglkTd95cIMaDmJv6vY6ZlAi2SNaeDLoaUyA6lzYKff7sW1/cI95UK2TCAFicwqP5XFf9gfrLtbrronbuva2dR++ptHusSWNTk0pDU9ZZ66maaqu4GkQEHUE7aa5CVl5Ebdfuadztq396ocF5W4vumCFPJainHNTs16dEp2GHx9xNcVlaaYq70q29Xc/4kExoqWepxYUKa+qv9fukGgUPIRcIKxd5MI2a/40iET62fg2sOvMWg4eYm8pqQgoFCL43CUXr8SLlaWFjYFZ1+G86PAZ3LEYBBE7WTQR2YW4EI0vSaNDqeyZHFgzAvIzOgI1S5hpgQoPi1oWgVo9iCJDJe0nq0JyFWm9GTiX0aJuzJu2BWZLubuq+R1wOrU4N2jiGMu4q6BBuUMgdeps2LBl7yFfPnVWijed1ItoIvqIIpmSpm+ni4AH8zOTyxffOBaJ71fa6MutVIEBReP1qTUkFi+KUR5sRmZ5sNUiIo4CjxCXVngLRcxcR5kAe75JQK/NXKGTGRhBMpY2HMRebHceI6UK0geFvbF3ATAwEUyAGfbX7USDYQIElYcoKJZBsTwRc2NNtHJ9o9949VbYPNMbkp75lJeiyXDUxeF0gNpH1csG+sTXG0EFfh426ttlMdTruID7+x39QkSS676NAYEkeYq2eKBAmsvxFgUCXMe5H8vf5q+d68fyZLs/PdLSzY0YZN4aJIgCeFIvBSMN1UX2VVb91W/WT+yruHGmxuatlc0tLFG7FpfY2IQn1UhDKVEu0BXw46Au40YhVo0MYTrQcTLXsjTQbTDQfTIQf4nTQN9WUQdjBugBmqPaQKnMz7O74IebJM3g2C6ArPXcajmchY04FAoLLnH1yOrlzstRflogYURJTM9Li4uZPM38uEN6eQNTipqJN5DTmQYB9uOBhmoRDVKLQZlJQLhBuJRP33rhFMboChEWAe3QGlo9Pw4g12vc3BcIdTNKSuNDMolBw4oXsOzkjoYRJBcL4Q61h/MEemfAnyG+wPXy0/uz0uVFZ2bHhyCNS3thkoDWL0tzZ3OgccleBr4hJYF4YveEeZIKax6KERZh6PZ26Uz29OFev3VFxwQgVAKI/V4R4zk6NDyTIYpGgxcNNzCMFAjo2nct8zIo/NEcZ17GYjvSuSHMEm7U5S5Z95+2KBXz8LPQdqEhTAHUOGLapMmPlfOoxozPoG+Adg4PR/RXLWpTrUr1lFykyNDaPT7Tz4L7qe0emXReaO04Ip4NY04lVcrr5yluYBspSYjGxFywWtO529cWvCO/9sUpgSd+1QDABzpZvCsTErkojrziZzULyPbBwa9SL5O+z16/06sUz6zR2Nzdsb8YHhxMRN8KAYjGaWJlGgShuH6p0eKzi/pG0faD1xo7WjU2pIu1vk66Mpf1Y4xn03LFbJ3ZPBPEUERgtpQp2c5OFi8S43dPgCpCzp+HVWRQRPAQTSAnWi4HK4e6Oxx9Aq8UkQDrwiqA2p2xERozU0nOK5QJxs5O4WRyuzWvTb1ZvdBf2cHE3EYw+t9ioMZ36VHKBiGAf2V8QghIFIvnJxQyfbuwl6sg07vAgcqPip8CvdlX2SjKCZx0/mGZv/o4xhYRb8MC4o6kG+Aeph88o29tv74brNR0KXSQdBC0RnQMFwui5T++aO66IhUPpGFJ4ZulGqxWbkXK4Ttld3F6ckY3xl0Xjpl4F/wZzRhJZKWtFKNAGYacRzEPR4t+5N2Etnl9datQfqIq/aNoc8V4Zr/Jq1/6l9vKIqDq+T6tZ94ixS9IV1Oo1937fcgNea14h05El5ruLP50tBDh3EZkJi4u2owpLxiKworNeI2+0agl4BhSdTRxVSQfBJoifRa+zqrS0KFU1A9xutow/7L/1ljaP72pNpEJzWxPrdm1Aqmp9w90HFHdWtBSISa+rvWpFG2BsnY4LxCc//YnKs+n3UCCYeZGljsNJitWP2XD9rkcMgEpk33QPqDqptFdnr3T66oXaV5faqDU873NhucH4EAcIdPB2LNfUB2vY2HOBqNw6UXH3luatLa1qG1AdVanZJcBswDn/n5MqNHPiFljCejwRTWh9WVCNffVopmmnr2G7rzkF4tUzrZBtMmKkE71SWGt3c0sHO9um3M7hIQzipM15FxkEA712NiKZFhQIxk+MXbhBueA3UIjcIlMIcl3wYi/9y80CwanGg4ADsffza6bHUONBnnL8KoDbfORM0EyOIo4tCENRIMBCXCCWCqeixcKbDHcRtdBp0EUYvU+gaC4QVtlOI/YeV2fP6ZMAQHPU3u7+YTzYy5V5ML3B0NcD0JLOgevlNScFA1anbeHClp1rA4ZBgYBgZQ5FKgqxxmTjEFF5PNg8FNcksNTKb7bSehMgOY0B3hYk1asBR8BalLv2LcHo+Mqg32w0VQ2cIpHZ3LUkujVEJ+tSKG7I7fkvK9SxeGJsmYJt63rndfLAhkcHILINkyYY1wZm47EDQDU5e13zWNbSrYM91WtVNRsttTbC7o/r4EJHtqtZlZDxAJ/HGhB4bYetsYYcEqWGOQ+gUUT0NW4d6fCth9q7/8iGMsvqhgaLpaarggq2J2jZI9RLbJiopaLG3Y526Oa4j6+urjuI714gHPdV8IdBgTBR6kaBsIHMsK/pqO8CMR52NcR7gcyL16+cyVm3NVbJbxjACMCqz5sfz50JMEBcsr2v+sk9Ne48kLZuaYJVfbmuVbmoMR0DohhyNhFNwVNYTrzXp0BUlisXiAYnJ958s5XHjWl/qPWwr+6TzzUfdLWcTiKzEvSZLUZrw4pTotgmtM79UeQnePtB9YVajR4Ds9mEZbjtCx69u4ns/XDDtt7zKbM8RSLP1DFtpBEjO1DFPp8RA/BwDdV6BbIeACaAKhTjyWzo9+yuxow+6MaxCcmWdxQatinmD+ABwAPfCIKO3bBmAJRpNZoKCx2EdRyzuX/N4bX8O1/Zl5IOwn9uLR8Q7W4v6ML2VAzsoWAuQMOgJO0RRQp2H9ePEYT1aNjAB1iYeR83+R883LlAZDDXJ3ojsJSbqlePVKnY5YeRopW7BzoIszlnS2H7klfLdA8ZhIWRwM+35BvyWOoy2HDZxdqgJXTpULqizDXgOx77OaBo5ALhcWAV1zc7OuX74Phgz58n15P1Md8XMDXL+z3WrQPu5tkgPQsNirt0DIoKDY1V0oSDmtzN3X3t3X+go0fvafPktkeMAVm5xC9AOoMv4gDnZErM5ikViCad8NWVPvvoF9/TiJEKBKBJNoHlVyo+FwmilLuIMQWir/Gopwl5BJ1Lr5lgpVXWQeVl+5GTl7ujgSnX+OuNkO8eHGv74TvafPC2lpsHtqHrr0ualUHOJ3jNBtOO/8GgxM7blJCVqlR9ko5WUnNdUnWxUnEy13I4UYn8z8efado512wU5qk8gBQIWr8tiCjLhfkcFg/NoNZm45Y4CWPNGxkEzNd2n8ZKLo0bPs2ZjxNDL1Sdbxh7EHP+uoOILE2DV+VK8pxkZIqbmQ2E8yNTUaRryolObl/tHUGuxBtXbDYt7oAoMk6CgjeAMUtoZygQGWC72UHwumOrEiNP/nefotvb9iXIIKVPZ8RMdnUOkNbiIAOvNQGQgje41Wcb5HVs8DVuAneZNcmfu7n6zBiEXw+8CrQPKQOT9/9nAGfSRNj5KZ3C191Du+0DjcpexYHKOaRR+MF7fA1TVwhwHQrPhq89YC1f1sQkfwm6e7Y+/JzcCc9nZGAEy9hjW/p7uWDFKnuhbYhulaILA9dzZ2s7EtKLqIGDObouRh/KfcR9xgp0wD05W2lZjnUm1Ooxa95GSxsnJzp59wfae3BfG4d3XCAm0H1sWxixfyZcYeffanjE2GVjxfbt8tIg5e9+/I/fA0jpArG2UOkvCwQP+2CIeW3XY8ZwQEs3tCYDS/yLizPjEcBu9L+jwUD9bsdrxHa/py4mIWQglBCk3NHBez/U9qP3NN/c1cV8pS70ZkJUeGgBmUCCCOPFHanAg86HVtB6MlF9hVKtoMZyrTqhOMzRw4kqo75WZ081vTz1SMSpCdUY6imoNU7PkGDM6+hDUuGGTXr6+SqUdxCYDFIGr8D6hxsqzowJOMQmBVzcLBBZhpR3/TzAPhCTaIucBhcRbt5UIPKIYeo2XcQ86Md8X05pK1XJy8j28pyoS8Au1rlB4AHVt+EN5Jg5pqxx4/OVC4Qf2iQyyoxKFKT8fbwXuKEbxMLxEJZQxkaBAEibTueapg7BrMpSJcxb4GEgx8a7E5Qc6m9aXXptSV5JYiPmlebNuT28HurXHQd+kLx3OgKbJWM5ALiIlB0ZNkU+FQj+O0IrOgjIR7Q9VejLbKkSByMXCMEcnSORlosDDzD3xnIRXBEX6hpZm/GAw7zldVOkAOyZ7/m5XBOPbhxagKWpcMU9gHdqZILyM7imB3thvMNalAOHVHpzxZLLGB0fhZUCN5guVGwdRIFYrNRDHl+qqHV0pON3f6CDh2/p+P67GqBpWRW0RI8yg2PBayu5QODsNu33rjEI1px0EN9bgTCTco3kOzEpGSvSHGY2WKftAuHUKoCcUd9mMhQJHr4xW4Xp2IKZ5TwyJQBhrvpDdacz9VXU9oOHOv7h32njwdsaNTZ1Nluov1hrXqlrCAZATJtNXr2CMLmnhNIOit58qk122SqquVyrQboQLftorGK/o8Llc82uzlwgWG8aHMQOjnmUk27QC5QcM1SPBLHPhiZLu+wPLwmXMCfhpuc0s/1bWulxo9iCPtnT5wLB73M60XJ7xEKDgGjJRG0eKvMCg4rM/Eq35Ri40EpwctWbNXsIGDm3MCvWaC6a6WfSXjMa5QeRu9LAXWHtk42fg5OSlZ/JFNfdFLMq9GswDzIUAOxK4T1JcWAsoIPIWxJrcobEzHEPTN0OU5hW9uWM0Qf+iUc0CE3WjsAhecPsdHFMhrvmE6STnX/OD7xP2OTKRBm0BHw6ifAiLAfwwUibEezm+KKrycUh8jXCUKi4ANvhI6TtTliDtTPobVCzcm2IAQirOJddCnHSqBhIJoIwMVmvcZwUlsN9zc+zLV2y/HOnQnfI+Doe+fqDZfCeWHPiws06NSIMa76e5xcXuiIpfDl398c9N0OIVWhqValrXalpuJYuUH9Wqy4Q9z/8ofaOHzh4B076vCCNR/PonkRRKxt0bZZL2izIIOXk7Ex/+vnP9PX3QpSinf5/KxBp3YnOAs76eNR3F8FD1+u0NeafuyhAJy4QVF1ALdoq1pw4SxGotnXvLR394N+p9eCRC8T5fK7eqmgQcwIbEnouOATlng+3iNciISELlRcztaBOr1dqLFbaYOTA1Wi6UGXU1fr0mSbtMw27HT8sBpWgwwKScarm2Zz7xYBXaAOcrcmu2inZ0Qcwe9skBdl1klfzIbugJFzAeEKaRcqdQCYAACAASURBVPl9VmieyRMQx+lgYM/bjGJI1hNICQZBgbAtHA8cDsm1skFZ1sPZ6drzOAnVFi0lIHIRD1KWgkeri7EvVG7a6DgBMw3bJF28J1LLTYHw603U47C83/SaM07o2Dj8rQIBPQdMguuEP4RBRCQPtLRJ6GZFaBopsiIydzNei6bCkYFIF0ETktB0xAGRNyAGG+1fUbEf5d8qEM4d4TpzTZPnhwuTafBkcmQbPop4NcBD4gfZRqQIAdPlMYCxoW+Mnv6sSUtLug9nxngrEx2Fow6SmI7rDjhMgcirbLAIuggKsBPQ6GJnY3dHSMJ9fxhrW2iMpL22pQK+Es2WZsWyrqZzTapVYxB3Pnhfe3ceagEpiqxP83biMOLzQF8EtgQZjBXn/2cFAqCO/ERrMW52EH9VIAZWbY4GneBMDAca9IZOV5rBwKNNphWGGDKMAgHesHHnvg4++FDNew81bGzoYrHUkNwDSDiq+iT3LYRYzvHclq+psl6qvJyrgTfjfK7adKImCDxI9Wyl8riv1eVzTa4uXCBoH22aikIPfGG58OrTHUQCJ2FexukbN6VvKm5QE8bCkp5CYVNQtif1MMhlVWbgMAmD8oPHjXezQNCBmHCTErNuYhCe/22WW1UTYhSu0+VgKeaTnzHCD1M5iFZkaQYoiNqUEz0eNs/9FDfxgP15B2GJdSoQdrvmdLtRILiJefDs4LSx5e8HSBmOzGOrEBkVGTG4buN5yLlpkwEkeV3ZtMRZKkmtGpTtiKv35iHrI9LK8iYGcU2iWsXKFV5H5jIENhSdCK8zRhoEehHRZ96HO4jYEBux4bUl0RvjBg9/SJwYAYL5yGcF5Z7vG28a28EYaflG3jrVYvxhdektzGh0zTPJK+TM6QBDMgEupazx97G629kKl/c8WtER83O84rQ2I20K0dHUtlTe3HFWpxpN9ekUa3Xt3Xuow0cPtXvyljM+KRBLZ3as3OWyhUNnwwaRDuJmgfj0Fz/XV7/+HrQYPBTcYqzS/qUCMUCbMULyTSI2OAQbASjZ8fv9LqvQsSaDEHbxYHAz9UZjdcYTtZdrtU7uae+9H6hx934UCNhlxarWuFOXGp63Y7BYa4E/5IpZG9R/rspyoQZ6ivlMFWLP5jM1UBJOZyqOh1q1zzTpXF4XCFNhnWnJDRIX0RbsqUBk/oONYWg1bfkexSJOxJDr5vk5k2JwJfrLAsF/44bID3cQjeKGyolYMCn9z0bYIxeUk4wOIgoE1NFA3Pl7dDDOtwR5t8HspsU5rDgDxAtmJUUVghWa09xBZB5CLhAWK3FqcvKbCBkPETdv7iDAIHzSJxUmPAh+FpqQmfkhKw0mnKKheASD8LaCNSgu1ROi6uKU5T2ERPqN8jEETvEgmtGZuol4EynxCt4AStLUAVkJmhy46HK8Ok8FwsbKdCt8nyTSs/9Xiv5zMfS4kTIt6USToS3ANWtvYzwQ4RgjsMTjQFkFX4QRgdMfshPfE69VXjtdsn9lxYsfR1KsEoAMVb5SwqMynLxikxFxCi5S6XDBBYvxm+trncZsqbEqqm3vaevwlqo7u5qBWUGYun1P23dO1Ng7NkcCy/x1uWRZBEHTWCZytMBBokDAomTMyCPG918gxuEqBdpPC9PzPDi0ISc8CAoEhYERYzjq2c0n1ocBAqL+RBpOJedGyAXiarFS8/Zd7bz3A9Xv3vOIccmsRDamDTeINQuDT7deKyTXYRRaXM5Umk/UWq/VRGsxnamJjTgnDEaow6Fml6cada4Mpnoep4UH5OQkA30vB3ZAYYgTINufhYVb0eSJmM8pUOYVpGxNbkIDbzceNDswZTUfjlDVxjWhx8q91EHQSRmXisMpXKetVQwMgt29g7xt3pJIWynD0g8axROT3UbjWmlqSnWiIfvGQ6OAYe1fYRB0EGw7yuG1mJiUeTTiAfdKLjEpeRDovV2kQMzTmESBQOWLupNCwPWgQBhDgGmJSzOZmzm9Kl0vjwx525Na8ptFIhdfCgSnrbs4qMcJYDXfIBGSeNBMvhsN3T3Y1Miy/CgQqC8DAwx8xwWCTZZzK/HIxIovDgKKObwLFwiUwoupDzj7QoANUCDSdodCYo1Keh8UExe5WRDBeEa4Tnx+2TzGhClb7jc8ysGiYfTO5jxDJAv26owV8Wi5VH9RUHVzRxsHh2od3lJt70DV/X21bp2ovr+vVX3TRKl1sWoeBGItDhEyZRkvt/g8yiXzICgQ0/NzYxBf/uqX34NY62YH8TcLxEgjOgWYlJ2e2ZQ5K8OYhLkPYxcL/CPAIIgH4wbIBeJyvlTrzh0XiMa9+xo2N9VGM1+uq1RrqlGIk9kPp4lBCy3WUKGnIdgaj2yEsQkGAXNsOldpNtKyP3QwSPfVC437PU0pGF6P0npjohFBNwA50ZOnFG3ANSdwh3SYNpECYVAyrTRDCxE8+jyTwogMkKtgANRqSq+/ouBkFh43jf9eCuO1V2QuEOvgadACO0YN2/U6HoMRKuPXBQEJjCNpOZj5r0cMCkg6gTMwDsOP/4NBvOkgFuEFUSk6c9LtfLZyxyuBzqfVSrH3oW7k5/Flk1VnReCJuIqslDlsyHgoOQ2NIzRaVn9S+gAp84maC8PNX/O4Ee8v/h+AsbS7HSa1WXPiBxzsJG0VDIguFgb6whYxtlG24VuCs0QymceyVOiDjBZhOoDDXCveI8Wy2cBAKGz+uF8pELPx6LpAWMSGOY8FaXQDzfjc4cfweeP8hes7a0pIhAtiI4MYRWdIwtnmRtPgNZ81f26G9Ry2jhywjOGFIOTNcGWnIYSFubWjrePb2rv3QNv376l1eGKviNG6Yo4EVOsinA0UtMa7Jj6QKRCbBBylMSMXiC9++dF3N4y5OWJY7t2LDoI2CBNSn4ipQAyQgg86jk53Z9Fn/Tm2khI+BKIXdseg8zx4WG0xYlzMFmrduafd9z9Q8/4DjVpb6jBLkVoMcLSKUFLviG0/H4SpNYayFIpB3zr3FnjCdKgq2wsEL72O5r2Brl6/dr7iGrAoJUvBqGB7YBVgzsbk46IAQFvNVGsyLng0E5XXJykbjUQ2yjOnT5/EkHNQDAVhkvJD8AtMrL/gKcQI4HRpbixuXv/fsP91gTCTktdWietloVhyr+bvs3Y0VgJJip+XHqw5Kzf/hPCkYEKJAhFYQ4CUy1QgCi4QAd7FGGPnKWbtRAd2PgNjQVZEpgLBmAgGwTbD3d2C/JGI3TMmU6eLCOt7+2YkLwvjA4lFmceIvBrk3w20prVoHjHcXawYld4Y72TgOLf1PIy2rmd8y0Q2DHAc3BMbKo+XCYjlcKBT8/oyA8O2ocPXMR0W81lYzxHiC96VKNTuGhOzM8YNDGoDE/LGx9uxoe36seFziK8PgVivQ+83joEhMu7giR7e7raNI9Et8TNYTFMgJnaPCtOYO+//QHfef18bt+5o2Wyovyha8YlYq0JgcLHqEWU4GGsxGauFqXClbB4EOMTNDmJydfndqNZxn8WO3W8CzToiKxeIYHvBd6eDoAhk6rVXnowVyMDHE1E8+u2O7cQrhbjhe8OJrigQ07la9+5q74MfqPXgoabNDXUKJU35MGpNlWZLpwaxxYAXEBooMATs5xaadTq2865NxyoizBoOHGs+63Q1SeKxNfr9AlH3kSZlhuMKU49gPOYbFA5ETtnmOc5syTzT8+dyJxE3XWgBuNF8mjSaPiUoEBFIG9cJjIH1Li2racrs2FnTQZZK4iyUd5w+oO5eiaHyBPtAH5FGGhidtrxPhYwHj9fk0y5Ju7MNv/9bbGgtJqpjdpK0EBj1sp+vViO1OqPsLoaLIC/lbQKdgHGWVEh4UKeJBAU/hs6GR4/fpzviffLNkXtD+SaSLwOOnI6cbBmPcOEF90jWcZllaYwhfQ1Hod/heuckb37lPsjYDg9ZFhPyMzyKpHGQhz+vJnMXAbrvLoT1OJmlWYFZiTWvr68L9lzDXjcEbKzW86Yqga2MDrvbe9rcbHkkc/JYwqIYr7Hew6TZ9gBIC7j/KxW7mG1tBg4BPgSXgswYRGbcH9UGv1/VvFDQ1WKuHkHR/L2TO3r0d3+vtz78kTZun9g0ZjSXCwSdQ7led6cHSY2OioMRNedmpabtSlnbpZJmZ6ceMb741a8M3v+rYq3rT+Jf+AcTwgjJpQXq9UxYYY7OO2nenElUYBEUBfAI2itjEIi40Gh0tRhPHQIzR3mpovrzpV52OupxKtBBvPuOmnfuabG1pUmlZmR2ZeFSRXPaV3cAKzX4EDmTZiOtJwOVjDnMVCQrtH2l4fmFpr2u1lOo2HNndLQgvGCPxgOHWzVIjnMigz6bWX7WEzj7gLVeiJo4ma8RdYDtRPHllAFDoMBQCPizpDUBXvF72fvA/80uQwGz+sGn1aU7Wa58mnDj0HmRbUBnbBo0vDAESKx5udk5oZeoSOODopUHF/DDxLbCTQiU38gN97LHBYT2GZOc5GTF6WyML2ZyUHtvFjg1ofwmu3ckyTzc2K9jK8fNz9+BA5LHHLoXcy/SQxijRChf81cVLCJZ+bvTSabHfgCLwbA0pgCI5/cUD3QG+ljxMpPzexRhp3vhIZE4IJ71AfSGYavPz3DBTOY47vKSaYeB2LADTeNlYDhcg7yN4jMBT/AY6I0Xm7ck4EuffWy5WOtKm40NB/iyTQHY5ft4FEuAZfuqE/+cgEt3j8nu0ExRHtpJJJvzPgzUOnipoGlZOl8tNEF8RRrY4S2dvPeB7r7/A+3evqsiJjm2neOUw9Cn6i2fLeySercwX2gDZu5ypTvbO+p++0Rf//Y3+v1PfioNcYnPw9y/Vgn+pf9u0G5l9J0CYUUfHQQcB+cXvCkQ/pCGoxsFAlwiRFzL8dwxcqQ3s8yjQDzvdtRFnvzgvvbee0/NO3e0aLY0RpxCFccQYwXKzXE+EzGZtEsVrMhGeFb2te71VIDS2x8YdJl2epoNGCkWLhCLRU+VcsFbAZ/aCWzjv/Nh+FTJcy03azYv8W6fEzuvQd+kcxs/4AHmNSaOAzelGYBJO2BiE22/TU8j1yJWm7T9JQfqUP7YU/NQ8n3My+ABT6la3M4+nZeIwzCKgcSTuBk2HCz51DZvw7t9GxT6gXCBAMbAO4QikazeIITxeRIWFDyNspmC9sosBHnIoGYzqNNw+xkVMt8j+zK4Ybf9WoxgWdA2ngaK7/fMKrWMoW1kjtx8cHhPUelilWzHKgPBbzAbjxakG93gSOTsSx70XAy8eva2IQRgLhCz2Ci4a0ums8Za0zRXdt5F1XiA8YHEZ+EzyHiJ2a02ME7jVxpVbj4qPOQULIoD/2d08PtIB0z7on1tVMP7yR2TO7TUbURnNfJIznsJPk7BUoOr0kqTetUFory7o4N7D3X3vfd0dP+hGlu7KldJ/oKmHSlvBo7nWOnHzwKYb+GPOV/oZGtX3WdP9fh3v9cnP/mxVoPB/z8KxObDt3Tr/Q9UO7ltodYAu0mTo4hah1swt3oTk5MmLTN6DGzPRn3NO22txwPNmRXZlIzGWhOoMl+qsJqpUedJXngrYOYagafc0Biy2HI9OgbP4QljMEEnyarJmMyrq+uCYrArHjBk1MGkW4THoSnOsanxtqGUCkzabnB8Bxkq2lnnLtCSO7SH5ztSpixeSmAp7MsZsnP7JVQ8N1gsRfgK61x7D2Z37eTIlExqvAmx9VjctKy/6AAMjKYQHQoEqDrPcLTbRZuawFbE0gyw0S0567jE0nQeSLi8h/UdtHzmaXgPMBk5MXG2xvHILX1cdwqMr03aGkXQbxSI3LnlB5TXS4Hg52agz6/BW6foFDI3go4hYxc3CwSmO3lkcSfoh53rGJoV/B9url75PPPKlSILNJuT1IMvE0zLm7/m0cfalWTW425I0sXFVRQqRoxkOOP7BFo61G6vU4PchBwhg6weZ2o19eslzRt1rRo1rQA4j27r5O33dPed97R7eKRma9fmQdlqro8tAnQCwoboZogS5D2MJ7q9taXes+d68vtP/q0UCEaM9r/YQbzodtQuFLRFKMh7H6h+fKxBpaIRp3alpgqqzimClpHmtEPLuaqFlcqLqdaTkbsICsVy0NcMpuR4ohIciOXaRiFsOmp1KispxzH3Q0xyAZjHDeaicIPumx+AjDXgSGy/gnTT82cDrIoOYDqLlRYffn648vcDIUcRyBxspJ7OYBlek4w7VhCulwa4tpsbFkyBXzC/mpAGFR1vRHQP3hLEzMBJwQFMe88J7pElg605n8PmucmX8EaBINeEMSAiAmO7QTdkZB/XZhSDWNzVQhSGQ5Hj9BKDECs0E4lSgXCCVorcMzgH7yE5n9tcF5DZhjIBvHF9DSLOU0eWjGCc55BGusyFiEIdoOdN7oT/e8ZiUscAdnLdPVBYUweByvJmgeAixjWLVp8OIhcIrgcFIhd37gz8FG4WiPxA5z9j2nfqIigOJpc1m9fZJqhfuTd8jySr/zzSUpT54ntaBNbrX1si+P026lputTTF16Nc0hKS1tFt3X/3Pd17930XiK3tw9BLzVbqj4e66nU1nM8dRcA45mtHQRuObhSI3+l3P/2p1r3+f+kOIheIrpajua3fbo4YFIgrSdtvPdT+u++rcnSgaaWuKac5Xoj1VlRWgNBOV4vpUDVHmi9VWkxVmk206PXMeVjYOWpmg5AqxxoFAg3DauTMSUxaDUamB8NbghtagNwSsi2JvX88FDtbu9FBjIMIk1eboZTEwDQyLTgxrehkRZVWjRSMDVpYP3RkfxbN3sykKP4+DrtbG03tbu94xcbRCnfEoxs5lcQLgFFM0GKstea1FRCQxXqPp5v3RcHx605bEpvzF8MrwsUD4hcn8jRGqwL+ARQweP8UXbqaaigbAd+4ZmwKwEDYvLgbYpZtJhl52kYBRoKHMEbwRTHLAK2ZnYvoLnjdeQvgUx+AM62KYwuTOovUXsdYwjYl1Jp5C8JnwD/niML8PZynmk7jIC7FiGdcJa9+ud4AxmZHJiwgbR+uCxDj3vXnV0w+pm/GzMzXyF1OxlB8behQUz5J1pMQvJQLhOUGacwwizIJu/h5JsH1A7/LuFiRaMODXQ3RWFAQWxvau39PD9hkPHykje19be8c+r7g/rjq9XR2daneZKLaRtOByhQsRI2kSp3QQTx/rse//8QFYjXo/RssEOOFQS0wCAoErMnN+w+0/967qh8da9loaUZ7Vm3YY8BErD5muB1pOla1sHaqVnU1N0lqcHZq9aYIkFmtVC84cD46hBUEmrZKtSgQbjETFZmOIreBZkBmv8NsAEOBUEG7W0Hl5UPMNwf/nJmHmLnQPmYpsm3ikqcCHQIJ2XD9Y+akSIBVopFgBFpbbo5n5y7za73mXA7jPLzv2UznHeLaIBthmIPkPB64RL5UmX16KSzrTAnme8Mx5lcefAoH/gDFkAEviB0AeE2UcgoED5HJQpVQHfJQMnZQIGhdwTkogF4zpvAcsBkKAP4USLyJ4OMh4TTjz2a6M9AL1xb8xIUspYdzU+fRjT/P+/Pryp1KKhBsCP5yRUrBsG3/jWRzp4MnUZjxn1l0DnQQeab3gXCjQMRDGlsU/n+zwPp1JNFclorfvAfyOpb3kwuKMZ2kMKVQWFDWaF4XiOykxWvIQCd/h87S18CJY8E4dZeGVmNvTwNwBRzSN7d1/OgtPfzghzq8e0/15pbqTZikBY0nM110unp5fqr2YKByo+ZoxP3DW2ZT1tZr3d/bV/fFCxeI3//TT6XRf3GQ8m90EOOFdeuDWRSIs8VCW/cf6ODdd9W6e0fr5oZmrO5S2lLvqq35aKTFeKTiYqlacakaBKbpUGtCWk5fq4LvIO45ztukS1hrbcOSmf39bHZbSIlMiIpA8JMgJ3/A1+g32wX+ftoCsAbkweYG4s9kYxPEOrm19xYidRFEvnFSmJWIErBejcBYTFNwXqZ1Z+TwNmFlfsJGs2EDGwJ86EjcMdGmz+cuEHQL4BBed66iQOTIv3B1ji7C6k1abXgimNqiZGGESAXC7Wyy1KNA8PrpPChqPGB0ENCAKWo3O4hQb47jRE8Fwv4T1mAszJ5sJct9UNH8IBm45OZ1gYkwXB6aWM1GBwTaHiNcgJFsTPhM8kqRNKtcwG+SqHL6uR+wFCNws+CwqfLfS0YufOb+s6mQIEN0R+PszRhhfICk8GWPAYxYBnRzvmocFPle4fsbz0qdC/+euRrWj9RI6968XsdmDgimxDd3B7ymvPXIr9sAI2Ps5qaIKJ7hA7q7o+NHD/XWu+9r7/hElVpTxRL3JSKtmS47XT1/faoLumoOjc2mbp2caBcfinpdj27dUv/VKz3+5BP94ee/+M/zg/hXlxvfaYvx5wUCsdZ89OcF4pQW+/49Hb3/vrbu3ndIyERFTZK/QucMT0lUl8i26BCWKuDZ1+9p3m9r3OmqQVdB3iJgFvSgpPXngVqVQf9TeC3EGFSSgHqQS5K12s0P3SrAVCCYc5kT7XpMiAmy98RvyAUCJDqfmGaw4V9oNh83XsG5Fj5ZyrFSM1MPV6jU5aDX5/fYx3OzThP+YMxjPtfrdif8J9js0oaDY7D+TaawrAejQKQAmmVyn0oq1SpWcsY7YgSIIBxu+lQwyXnAPZsAn0rBWgNObQpZHjEg/NDV8D4oEHRDjAjOluwPVMdqf2szEPxKytAExbc1X8FFYEKXl3wceIgoEDwUzqykuOJ9UA4b/GxNF6Dwm6Biv/7Uydn5O62o/XndeMg8CqZ9sLkd6UF2h2AMgu/71wXCpzrajDQOOS9kxjgSZsd8DvlXxxPQq4F1QGJLv9pHolEPfgVEsUbzmijn7c6N5DSTtxKgba5HUgLn4kGcQJEgJIBuutDdHd1664Huvf229m4d216Ow4MxbjSZ6qLT0/PTM521L+1nWWrUdPvBPWeP3tra0jt372nw+rWe/OEP+uMvPjI94LuvOc0pWofrblJz5ni1myYyACx/veYcaNglm6CvSR8ByVzFZUnT5VLt8ViX3GBsF24d6eTDH2j3/lsaFKQB4wGgFQYZPbCFse3YWpWSijgAX56pf3Gm5XAgjSeqrBZqlivawoWIVjvF03llVl7bGo2C4AcDAJMHNjEZQzQTX+4QvOeHar1M+RGlNJfHjZ+LAWAjHyTZjnzx++AG8EDyacCpiZSDEcBGNZwotVRw4BaUAiRDs093gdq03+mofXXlRGpWVW2YoRXGBxKTSMqae6WFDT4PGolaRvMT4SsMYuY2KwmhV8iuwSC8ASDLETovaVOcfojcqkQPQl8ObwRwE9yUKBBYDjJi8NnyfRFNMdey5qRA0EE4KzSh5vAm8pfXoCr5z42GwRXhpKbAlDDrTVkVHkHAjDJW4JDU+MqS65tsS14HrXheJfvXaXAXMq7koCBnisY6+vo1pfuA0dD3A4dLOu29TUmJW7kz4ToZ5KQj5N7is4YxanwDn5RhyNzpTlLXaaUp3YjDhZvXzFt3HqmwZczLBSeNt1nhm18rBXa+Xmtjb0flZl3zckkbBwd66733dHj7xEnnbH+uLrtW2U4X0nm34y6CjIzSRlMbR/s6Pj7W0da23rt/XwuyR7/+Sn/46CMtet1/ewWisCo5POdmgagf39LJDz+03/9gKfXhA6BOo9oPelpNxu4gYE6uxyON21caty+8ySjAZFyszJFA2lojTyN71pMvWYJPQRZGsoLDki75MOSZOINgRtGTxBdyDh6GnBQZZMz7bQNly5hta5wSacdvQHU8CPWqzVhxDU5UZxSatOL1BGThiFSOAoEtGAUCzkTn8tKZkgCV4VG4kBD2FMACWM0uLOtltKBI0JJ7G4PGpBJ8CExHTDxNBcL07pRsRQdxs0BY8k5+KAWzEgY3ecQwi9ZRbjEf+/02U0hwITgYFEEKBMXAD37qINyuY5g6J7ZwqvEoQN6MMVAg8vUPC/to1cP8JsY8vjjRYw36xsfRnYcDgINgZMAw2fVfr6tTh5jNZDPdmg4iRoL4/BjrMmvURSiBl27xTT2PAuGxNK0u8wGQO8oYNWNd/mejA+Ag256EYeVCkwsh78/WczdGlOyu7ddrg+SCtvZ2VGzUNCtSLPZ099HbOjw69nixmK/V7fY1BnxWQe3eUE9fv9IESzzo3PtbOr59Wyf7+/rw0Tta9rp6/c1j/f7nP/ez9W+gg7hylsYE8ZRPtpKjzrupg+ixSrp9pHsf/jtt3TlRnxSv2Vylct2nB1yHBTwHEGAyEulGum13D6X5TOXFUgVEYDgoe9YOH0PPl3gxEHXGbj8RniyOYv+fMYlsTJLaV4BAn1DOcCTPkuCaN2EoeTaGgJJbVdrJrCqkQMDDt8Hv6P9p702Y5MqOK80b+5Z7Aqi9uIgUmyKlbmuzsfn5M93TTUpiqyWR1JDNTSUWWQuqkHvs29h33M+Ll1kAsghUqcCeSjNYIjMjIyPeu9ev+/Hj55A1bcWKhOYtr4lByJ4P0Y1ktHrYV5DAh4EAcfbJJ+XxYxSwrsNABY1HCeVykjNHwUKgh5/Guc1OnIRgWuqUoCuJkzfiLa0wPhIRKzYdGITmFVaRSWlDZAZBnCMYUvcTbGL4qq/fN4WZ9JkygIUvt7ElWA9kqRB7rQcIsooxzEkcy1Cg0rRpkNOY0eAeYUmnkg8PCNSdk3FYbTTeSy1AmPdABsH7YLxbJcUyiEEOJFabhonJhwMEjwueQ5RiZlFaCi+kAGOzx8aNgOXAxvfrArvGZvi7VdZRI1RhFBX+GfE8DgDGRChj7gYIZxDCsTqtcnB8VOhoTOngHYzKW+9+oxyfngZRbkzXaCpPTg6S8+tx+bcPPyxTZkD2BoivlpN33irffO318h//w/cETH7wm9+Vn/7tj7WXXq0AscDevvmZADF8PQIE8+1Xi418M5rdgTY9JCgCxPTysowZ2744U3CgfsIQrhc5s8oKuPVtKULlx24AxAAAIABJREFULAB9ZKTC6PETbqhFk6VokLKefnJjOA3F8dfE4kpyeY70KhE4JQWyLctKdNqFam82PacTNneimkN6QcV7Aj8CB6c4qQgIEiYBpae12KLuH8n6jaBzfn4WlnEAs+u1DHJFLkr7v+k85i4Yp6a88BQqCtic/h4+07Vg/LcEmLhO3gdtTjaqSwyYlA4QzRbBLNzIJZibAcK+IMq8cooRDCTmHZjuRGErgnIjsQ5tAMa90Urcbsoi25/IoQV2EGY6tOLi92KjGMjj93WdUyBHGUlSnLWhUj9C+pCk+wlKOpholFvU+NtanDusIohVDEzZWFnYQ43+rYxSGzyCqca7M0CY8ci1dBfEh0fVeoUuTUmYwcEBwhlH/L3w8/DvVDL6GWToMu0fH5VGryOGJIHiweuvl/2jQ+mPLhYb2Rq2W73SGQzKk+tx+f1HH0kTguBQhr1y+O7b5S/efqf8Hz/8a00/v/+bX5d/+tErFyAmSgNvB4ipJOcGrz0q7/zwB+XojTfLzXJbrkG80YMoq7IeX5XVFJ+L83L96adldnlRmotZ6W43pb8tAigx0kECX8NX2Mmj99AbiCyy6fYUIKSvQC2ahBq3O6vUM0VFwC20MBKLsP8BJzILyf1tAgSLkoE0seLAMsRNCIYmC1d6GJc3OqVZeIizQGEW1yAJOJQqjA7jPtbcbkKmD5BTWAPirP3QnwDUQyMAujreF/iNDIfafDpp0J4ggHXiJOtCoUaODg0Aug0QrTRlGqQdDILMgyBAaEipGYNkTDrWA4TAXlvcaUITchU6FaTWbZU+IXEPArIbjtLPB1jGQvcIZXRjGShicc14D1GOYCAc7433I14BAHBaBpqDUmUWuYEqWvcyQEuVJSkrp5Q//Sp8ELiLQWDn8ZSRZEzOINAIqXdRZtyHtM/jNfEhanfOffC6PGzmErS+4QnMdRBcuEoGBgcKBYcEKP063TnBYPno5Lhsu21pTQJYHj04EQ7EfA6lGUEMSntnMCoX41l5//HHZQZr82CPefny4J03y7fffqf8n//xrxHvLP/6y1+U//nf/p+yHn8Ob84KvXnWf14apHSJUQsQ62W5nMzLk/m0XG8bpf/aw/L2979fjt5+u0wRvKCHjT4DjtNXn5YN4rjnZ+XmLLIHWprIysF7IIOQP0Yy8sybZ3O0+4PSGAyVeklGnhMoUWxmMVwbOkiofvXIblKCHSD4XRNh6MEzycmNRVYvUuQ4sSiLeD4NEU0m5ersLDUn6WpE21OS7vwOfK7FXOIl6mxoujTSUIhLQbZoBnCa+hSIknKStFudMtw/uDW1KDqy9CrDTYoZCtpdziDE45jHRsVi0AGCckLeEY0YjyZA8KUmQ5tdbX6fouAaWuAwXXvgKgMJwnhACy1Kk4jkwLXHa4x5HgupcN0smef2IhiLSqBsD7NJ1VqWelVyBGpzCgRsZXxWoUpsQZs+fUkULCCL5f3R5sv77wDB6dvr7YKCZPBzKlPZAtLziUFUk5pZ3jgzcJv0boDgdUAMrDKIWvuc0TmVuojTpI6Eg4cCXJovwcY9Pj2Re9n55FKzFqMjTH0Atemq0EYmg+iX7mBULqeL8pipUIDx0+PSf/vNcvLGa+Wbb7xR/vNf/7Csr27Kr3720/I//ut/KZsvhAfxJQcIuhad09Py9vf/qjx4990yb0Tdulxty3w2LjefflDWs4lKjOnVhaY3R61mGbCRwDRwMEY9WvhDzECI884QEA7Te4elyYmdcvZkEDqNMvVTGpqLSjc6/RgEECF9NxtXm8MzAQIlGT3fbsv15WXVp2chWndBzkgwIs/PgjglD8dgLiI71iUYacATPkS05QgQlB7KBFKARvU7AVMCSdsym67K1XSsAEHLke6GT06dZAjbQCQTgaml924MQplRZhCaHGWEuhd4gwxfMkDI2CUxCGYxQusyeB9kNXyQoVHijEZ7yiCsc2GilIBcGJSpB8H8Q2QIkfK3wIpq4/MWC4a27TJBmUXqgNanHd0e9L3Txkqugu+lRzgdIEQ8ipojCVUxRAc2gnO8cQcChE2H+Pu0af2cxhjMeTHYWOEeOYm6KzG2ZTqe3upu+Bx2n4bMTc/DoJ3EdSMA6zBTW3pVTh6clmavJe/O+XpZ+nvBsQAf4YYwj8PUc2ewVyZL8L156Y5GZfTma+X0e98t+49OBVL+p+9/r0zPL8r/+4//UH7yf//XVyNAyAsDYPFmrI3CjZwDUmKtTgZBGn1yIiGMR9/8lgxLCRCz+arMx9fl/OP3SyFAXF2Vxfi69BGHwQ0JZ2SmOKcz2Yux6bhRLEJIN9Tt6DYOj04EnGnYCLAPOf3UD5SbVdaAbsH1suVFgAmU+kYLnRQ++ARpMIPKdrpNcRptlpyKzaoEoU2J6evV2RO979UqwErSWUmOsTnYaK12OKRPJ1J14vQ6GAWfn/djIhEgJR/0u69uJmmMOypNaNc5larx4bQHMN+/2QvFKdYgHRljAYwf8/4oe8hsYkHCvIxShQChtl27I0d2U4Sl1JQBImTxD4RBKEg1Qf6hW6coTNmWKZlaZgdKtcVJ2PlHyJ2MsrBiUNLd4L1GRsF1d7dCMzlK2aPD5MxPGU1iDv6esgh6ACJI8Y8AQU9xK/Fkt0gBO3nP3vwaVLPFH7MSWxSx6FpFp4bPau/SVlWzN7AWHRqsGQ1OJZN1S0aPIFx8ZIgKCTx/j1F5CRPF9xBIdrBimnS9WJTTk+PS6nfl/k02iM5lgOJkm80yQUKhQcY8krrUZLkpg5OjcvLu2+XNv/mrMjo9kon2D//yL8vN40/Lz//hJ+Xv/6//oo7gFwRSroMHgaKUDFynkj+/zYMYBw8CQRk5Vd0Ws51eYYUWg0pc8IvJjVqdE2bqX3u9vJMz7stNsywgZ60aZUFgefJxufzk43JzcRZAZIPMYS6txUG/o/FtCbIIhGP2n8UQYJlMcPKCq3zgDsFEzIEm7tFOjj1Nb6HI5pw+vwMKLq9E0nLq1eTbqyWWjtfSD8A8GJn6RLPjpFqWx598JEuA8TjAymGfuYkQMNW0oKTnrU0ZPIFBAqEVLyDTaafatImdjrKZ621BXhezFNrk7XY1SGbykFt0Bt38XoXaq0e/DPDw4EDkJyi8WNOzMAXCYYRD5pYnLZoRobvY07W2doj0QkivYSp2w0zHVGM5giMCvF7Had3pqX0aOAABbVEFpel4UZuZia4CTmHRiQjcQxkHZVLetyj3Qp2LYTreE7dc3S2Gz2RHGEECHMknPiWdR7+ZYFXGtA1fGIGbktK3nF2K5ZD5YT1IiYgSlGwiNsKQAkxlaDD8QaBaEYabBEhPgIkU29LhQls5zwENtdF520wmZdBvl3Yf86JweQteSzBDW02o8mQXszCjGu6V7uFhOXj0Wjl8581y/BfvlG98+1vl9ZOTMiCA34zLL/7hf5af/91Pyuzi/CsMEFcoTdHuO5d/J/MUa0RcIH8sI0BcwGloNcreo9fKu3/5/fLw7XfLunSkfcAUJ2XF5KMPy+XjD8v15blAS2zz0HmgxU+LihM4ojYjwAi9cJ07qt2VthLluZBpDOP0TQl7LtoA4BpVN8JDRaoptzGKa3CN349aPxZQZAe7E1Zj01Ye2q7Kk7PHyiTw/qQE7ufrcJt1kO1Oy7ATPLRRUN4SLyB8IfS30vTGGYPfi4E7naRJG/bvXF9d6Pe8CdxSMwfBQinOpDwPIe3F0VAEJkSCCOo62UorjIPAZAb90k/FKViDyuASaxBIi9gKBK0c5IpTO1qGjIhz3XH/VmmEoE92CfQ+U5gGzCU4EjlbUSH+NVxEIrYRnCvKNOA13ROJsETLWsLAZBqUOxaUSQ5CmBI1FOwEUqJlCY9hi0VebVYnB8wcvA3eKkNN/EpYSj4O13iZCwGOC8KFPanROQV5CSPLUzPUyijhJPUooHWrMW3K1naPNd0oi3WAqxwwlGlkYw0MpmZbOW8xqtBhSOvBg7L/9hvl9Fvvlre+8XZ5hDQe2crNpPziH/5H+Ze/+0mZX35hPIgXyCDuBIjZ1VWUGBkgLsc35Xw2KTMs4h88LN/4/g/Km9/4dimtfpnjvjWeC5Q8/7f3yuWnHylAkD0gndZhCIkhmzYycuEYzSLabpg+ZOHp0sb3su8uhecUBgk0OvrSJgCRWlqH0TWlsoFWqENZQcsbiECgxZhy8KLKMmUokC9HyhubcnV9rgAB01Q3NofBHCD2h8PQhVAZE56doZZs8dwYknLQ8WY3aFhH7r1B1E3ImYGr87OqhtaCTOVu6XGmqawXNz8z6KcMqRsWf1YnYtMIuNNEZUObSKpTkJgyQDDQKh4JSD+peTI4dRpTFmR5oXlrPFWHoVpNOej36CyHYIIeCNmhswYDhtbjcGkAJsTv+72QJRIgAIolW1+piMWwHJmD3mvyXuCcOEDovkrujxjRiYzAw3y58V3KmM9wO3vZ8S6WCCVJDIgZmZC5J4sIt5Mgkqu8QgtTilooVOeYO4/Dfb2N/UHwUrBhJBlRZwxrAXQuR4dl2eyXBZnZ/kFp7u+XwclxOXjjzXLwzhvlEUDlcFSGBLrrm/KLn0SAWHxxTMovJkBEiYEV27IQIC7JIBqlDE4flG/94K/LO9/+bml1hvLgOLu4LlefflI+/PWvyuTsiYyCkZzbG9IiDICfi42qcNTPYYPC9KGk69Prgi5BEIkaqi1pDxEIrEJsmS8WlPvZrt85yaEcc/JZPcsBxYEAMNFDQvUAEa1AmOB4Sl6EPwj8A42MMzwWXY3Dvb0IKvAWNDyV0mvyD1lqTuJpG79q92UtyzVwIOH9uhU3w+W6Nu4MWAhcAGaH4jMiJ37fKjNywyiQSLOurbSWn6mVi/CpzIOizKEbYUEZAgqYiPUghVdsIWwFC1KvLwffBBoqGwtVbTI+n7xO/wkQEkJZwN0IPxGf2HbIdmYF38HXIIIRuAtt3XC9EmYAVgOjFsSXclSq4wFaL0S0KtLR9Pvk/eHXLW3S2pBWvaTTNagBq8YP+D6Yz3wa2YuA88RvgusQAYJ/sjmAFyNtjtQ9JSNiScNxQJ2/WWR1iKs4AYIDTSI7pVkOTh6W7ui4bLAPPDwuTdbU0WEZvf56gWN0/PC0DFvd0ifQXV6XX/z932tYa3F18SqUGJdlOr4sZBAOEFwsHL5VYsCAPDku3/nB30gEo9HslfPLcfnk8Vm5/OST8sFvf6XBrPlsUsj6RhizdCL92hZGpfeyjQXQ1pJAiSYFcwGg9+cAYeWfcDWKE8yzFZxQArZyo/FYzfbv7XwtZFicvgt2znKAcJ9ewzqZqVAXr9bzcn19WS7PL8L0VSlvUanEIj8YhWns3QDhEWACRB3VdxbgE8ytNwXJnDkQFbnSqIg+vBZsFQDCcZxrANbgAMRnb1J1g6i580SD+aghKpiZ8DymKaxCriaAsacF7iAl31DQeABI1LNy5H0wGKnk8ONksBOvTq+Tk9xMRQIEVG8HCGEG1dh4BBxeb8zOBOiqTa0Un0AMv4CuVgSIsFuMKVqbLRMgFJAQ0eGemAgm1S6Mq6Nt7QDhlmU9QLu0q957bfZjMQmcIzJMsUSUP8S8cGYQGXy5LqiYS8ODoIrtAa1MHM6bAL6M0RMgwqFMo/7Ndjl++HoZHj4sncOj0jl9UNr7B6VDK/Tho9I6OtXYd2/bLD2C5uVV+fnf/m352Y9/XOavToC4zgAx1yg2KSoB4nI6LuPVUhnEX/zgb8o3vvs9ZBzKx4/PyuOPn5QLDE3/8L4MetEK7LZLgTjCwkbVmqlNxpOFMQBKNsKHQYLEGSAoa5SOt4LHYL8HNqfT3ujPxzASC4CNJCnzIaIbe9Wm0bTmZBK049SVgFhUP3UdINRL76JMsSo38iq9DPo13ZwVWASgKLMZ/VsZhOXwA3hdipkZ7y/Q7QDg4oP3ZfKOF7HbvC4VaHvWA4SzHTIJhsjkguXpRaks71SdCRDKAjAYyk4Q14YMEP4AGIMJUhCnXJaohs+yqMFMTdKw49oH5hBCNgF6RnCLDQkW4Nco7w21GYOAVnEewjisCnh67+ln6RJMwKQ0OikPwtCG7oXGqWsBAkamMiKsAFpFYKmk2tSRQco/M41kQ7rlWQ8Q9dLG7VT9HKxjCtEqtCpk0pMBwkGCQOFDSW5o7YZmaAgWHBqY3oCbrBqbCBAqMQLMju5ctxyePirDo0elj3P4G2+VzvFR6RwelP7pwzLrDkuXMna1UQewXI3Lz37838tPf/Sjsrz8woa1XrzEQDacEWgyCM01pD/C5fhK8xhXmN0oQFBifKdMZ6vy/h8/Ko8//LRcPTnX3AUiMXLChuknaTU1iJVGcoJ7A6l7oSyCm5tu3ZY0Tm9Fn+4g/d50kY6nhVoqFln4gwDh01lMxBRDqTQQawQdFhSZRaU5qJHpTRmPrxUgmBuY3dwoQAy70RLFl6GOQQRRqRPAKy3byY10HpxFVCdvBgoHNJ2+udhFRHL3Jmv/enax69zUpiZrYicWdQFAm62XoX4bDaAEGOGOhGs3RjoG21SPZwmh5xD41tdG4z1R3uElqiCXYrXcKwW+7EDwXA64kMNgjqrrkaCesQArT/u9wncwiKthNOwVAfzEcWGmZqUMgkBBFiH1L9rGgKkM1hEgmgSIMMSRKI+mTCN7qP9z9uaszCVpRfqyZiVrY76QeNFKWBjIWFr+ZZDXvdZQ1jrG+sliCRAiz7XLvjo76KNso8RgND99VQkQiPWgLNU9OC3Dh4/KybvfKIOHD5VBdI9Py/kC86VR6a6WZUgZO56Vn/3tj8pPf/TfyxLg/6VVrUWU+mICBLwFJN/gDVxOrsSFuJhPy+jkQfnOD/9GMlrXN7Py3u//WB5/8Gm5pg0zn4bUvRZcMBWF4DHSTTfDhqw6XduZRaSYatq4Rwab5il5WhIgfGMDFIuU2SxAbpws6A5iQftkZdEoBZ4Gw48Sxmk5n8H56wGC+QYCBBiEDI2v8XkoZa+P2tRIjEp1RKh2JSIbAUKnz3oh8RgHCKH9yTB0rUtG40yI1yOcAx2LnBvh3jmIsIFdfpj4BMmGw47NREZjTUW9hkZDrE0WbQWO5qwCN0MpOAh9ovxC5JttlRo64dRV6ErHguvH++3BbHVRQRq/CewE6TqAToOO6rYgM3AzFxfDoOQOX9mpWGtIjXIuxV9jsIxuSaiOC7Ako0ytSoKFA8QVBDwc4NCjgJMzCAq4DZPXaovfDhIRIOJNkIXF6w+uje+FuhiUM/OlWqOUO+EgQoCAmBYfo4N9ZT+UVqL3k/VQ5nbieQkQes5WEYuSALFCXUruYggCd8oIdeu9YwWIh9/6i7L3+mvKIHrHp+XDG6Z1B6Wz2ZQD7sdsFiXGj/6b5BpfPkDk2Kxk75F+Sx4E8+d14A4Xb37G1GYMKk3KbD6VVBwAIxlEmc91YwgQ19PrcjmblSc31+X07bfKN7/7H8rRo9fKk/Pr8tvfvFeePCa6lbLf65QB04Y99KLCs2Ap34JEnZNy4iwC4ggf3iBIrfGxWIb6NBskTuN4nIasVJ/v6lefENrw7Sg32DgsHG68pMFwDVsshC3sWqfB6HPKGapMdErCJ4QSA7cjlQaJ5h8hLKq+OOzHdgxcsUDRwphPFIjccWGDex6Ev+ET06j/bZAukHc5Wee/ql5PenL9a4hcHOwHB/vyeODvBGoebmBWn6YLYVJUAI3tZFpGlDGaL7MYnMIYwsrmflwXTr1kUQpcDk4E0nV28WZjRHqPSQ88A2jXUV45iwMzcvagAJgqvFyLUBmHP8G5EHgEGMSSwE5AX0emx/ONWbNkECihM2WaIGUV9Gid1+wAnU06o/A1N9BbD3ASKYYLIkc02qyhQ8L99bwHszkyI5I7e3R+dL2zREGvVNhR2ShALLdIIQTnQ5og3Z4U4FuDw3L81tvyzXj07W+V5t6oXFFh9Y4UlvqtZjmGM3N+UX764x8VHL6nTz6Hs1YVzp/1n5cOEOHZubiEKDVVgIAddjW9LtezSbmYTsvR62+Ut7/9nTI6OlGAeO+935er82vVXnuQcDKDwF0rTvm5nI5iUzPTELiBUtW00PPcRD8FTAgqBDRO/7jJkVG4JakSpjay61SWrEVTmJx+vRCNsQ+Dxo0vLnXlfMo4QOhE6UK0ivKFyU7NQMzZ8ICUUYPT5jRIaUctpZTLlToY+ELWcYeKyJOOWp5+NGnIG5S/YZTeAcLfu1s/m4ClE200qjobnGosTA2EeQyaTlGqLoEj2HsTZF0lRo5Kh1UgKTPkxShRHCCUDeZMhwJEGgE5QBh4ZdaAWQg6Kc4gdqd5tJUd5CSzl+UrG16aGKQEiUE4QCAHKE5Evl6PjRMgeP0ECAWozIpQi/Za0OusqaD7OtYxCAcIvTawjgXYQ+ARev5kjJqtCkjM9SQ4IETjAOFOSTftDFa4uDG0x3wuAVU6mszD9MuSEqy7J8LhG9/9Xnnju99RF2PGCH3vQJ7x/ca2HKIZenZRfk6AkHnv2auQQdwOEEjSO4NgOu16uSz7jx6Uh2++U7rD/fLk7LJ88MFjmf5yog5Iq9MqDRHWWHgxXhxNIgrN1Hig3EiGmVyUOflH+7oxBAiRd7R44jnMaVAfuhNZilpcOQSkeQKoW1luSIg0tSln43BCIjOot8DuZhDzRfThWZhsZuzc1DLMAAFRCrEYmeuq9xqL3gECX0iAWRahS4V6IDNl2PwA8wC8kJcz+2bsVLzroCfXyJkg14MAgVy6AiGnGQpV5pLYdYwAgThwsg3VBkytzwgavM1wAqN9mE2UKNW6UeNX70Ht6XAKq4bhkjBFYCFAwMWQdErqSgZYGwGpaokmgWgHwiKAuysxJIOfGQTBwiAzlG1pYt4JEDYCmoyjhOSf/77xHH/fJahBZH7uDADMLViz9i0JDcwBJD98OU6OlQ2TNajMwEnMimjgSlNAyW1ZbVZlDu6GIHFmEJqI7Q/KkrHvZq8MTh6UN5DE/973yuj1R2XdHZRVJ6Zpu5tS9mhRf3pWfv53Py6/+cd/lF3EK1BiUHdflJmo1lN5VqwwRZ1gbDop48267J+elMNHj6QBgXzWxx890dQhatDSKxBhKYgrupgsSKG/2SqyW3Z6VYBLMD7NYj+iL6yhm5BjdxeCFDVq1bShu6MLwGZ0+0yRHwp0Gtpy82UzSO06ntyqUV3b6tRulbJcBZPPMuzQxe8GCM1e9FHTZLozmZks6FUElH6mvT7J6i1NMyNNmKr4BnYIw0AoN5YziXpbkwBB4MT4lvdLKUWAYLHTpcBrQdOgyTTkumvxp5+lNCkI1bBWq85EBIglPADk+i33JxGbaJc600mMU7MSdvDy6DVNQQKEPEldUlZkqAh4lUnPKtrZO7ZplBiAlMoWE4OgxBAnQoGLQJcZIZoimUHw3tmkBJvrKxiw0UKuytiacpSDtoNDPVtjefZT/JY1WWUVshvoCHNBvYtrCn7D4YfQMuP9ZmJOLuMAIkAs4IszA1R5ixIg+pKam27bpXdwVB59+zvl3b/6fjl95+3S3Nsvs0Y32qKrrYhSs08/Lf/yd39XfvvPPy0bAPCXBim/gBLDAWJLgGBYSqc5JcZNGa9WZf/0tOw/eKiBk7Ozy/LJk/OCzgdq0tCpdRqm25VOVzluR00kyi50ZKrZrOUjQFAW7JfDg6NIGbeBHQg/yK6Fy41IFQNIMwjoU8Cy6bwGD/Hwd8kgJHfGaZRBRp9zM6glhyfDFoow3qKpkbiJATFjELQ5HSDsCk7g0uNxlSpoJgYN2fW3TzP/XQcOvu8Falykk2Pu9e+zOX2K83/eBwAqz0OAwEKOv8dCfXL+pEzm4EkB4lJKaFMkt2E4ii4PfAYTogSqkXuhgjWlpk4PD5GCUnuhyooiDyRARG8/AE5xHJC1mzMDETgCHw5uziCMK3GtVKsbI5ojkZf0anXAMMBhUGspHMKzEiwjgc4ph2eg1CpaV5cTgcfuCjl7iNUXpaU/6tfYIPJevx+vOTNAC+BYtl+EqexiSKyIIJF6mVxnKbEhPQDQKitFOkXpDN9gvfbKnNGEdVsB4cE3v1Xe+cvvlQffeKe0Dw7LIoV4OJhHjUaZnZ2rvPjdP/+0rF+FADG+uCqTm4syB4NYRoBYL2flejJWgLiez8v+yWnZOzkty22znD25KJeXN0K3+92BIi0f4qgrF20kXz1STtm+aeovW4FZJ6L9yOk4Gh4EzoBidAp9RBqaKX9FP44TxViGTzgJp+TpaXCJvwdISYmhllmeLvqcFGlhA5xqdwIEpr0sJMAqYxAhrd8Wym5zFbXlNssykM38blI1WniR7up959xHHVh14OAxvfQDqZcVfh/mUKhUUvt1VflMki1tGttydnFebqY35frmJr0uciy5m4a3neg8kBmom5AkKDmTFXQrMcWJ9nCc2BGE6XTEJkohnwQNQ4Rmx5HAm3UGHpNENgcIq3i7pOBaKTCxqaQHOtGwHEGB8lHj84CcSM4BWM6S6FUxKeP3CRB8kDXxmq8vJ+Glat+MmnxdPUjUSxC3pHk+1MI4uPjbKkWZ/JWvSojaSlE8Dz0F1cwmHHhokwpLkkgIlOvaQOCWTkdH/rWLbaeU4ajsvf5mee1b3yrHb71ZWvsHpc08DVJ1m205YCbmelz+1z/9Y/ntP/+srK5fgRLjvgCBC9De8UnpMzm43JTzM9SxZ6XT6pZhD61H2HLkDLDPIkCIq07mIOAsAbBagGBjWAOy2wknKIa1jEZHWo6ng3Ul6XkHYUaU2HRgFiDYD0EPntOLk5/Dg5C2o3PkDEwOEMHOAx3HKSkyCP4uPRUo1niEqo2VICVtTtkCeEGgh7lZloMh2UOQuuqvV0Ez+QUOCHeDBAAiqIzt7f36DXQ6QPA+1IFK+TRKDMozpgdpc16Nr6RoHt2BcOWGUEQQgZCmDe2TPwlV2lAtjHRgXmL8ExOYBA0FANZBAAAgAElEQVRxOWANJtVap3KOa9eDG7qXrd6wjOV+HQHM2Y+vidvOBGMDhMFVmZY1qTo2dN22RuzBtAjoBOHKKS25LRC0FOhysAyhXRHjrkNSruKGJOXa5DMHpbt4hA8Y3Nv1nnL2xxaByAsaVHWAUCahWfB0D0+BIzVIG+GSRoBQRi0iIHBEu6wb7bJq9MoGfOfkQTl8440yenBaynCgoS3KlmGzWR7uH5T+clN+9/OflV//80/L7AsZ1qqVGKShmKgw7j0e325zXl+Pw/Dl5tltTvEgUEaCqju5jpNpMi17R8elMxpqPPjsPBR6+52dvJtYctD6tY5SaSnRXbcrFf0hUdlzkvYotnDNAL/ipPXYrZWNg9bLAqXGlSq1PC0CmGRR0GbipqktBh6imfEcpPIQTs0WPtyj075+NdewlgNE3FD0KaOdiaTaECalRtY52XauXLKc3yzL4T7DUNE5B+mmDI0OTEw4gmSLd6R2bkiQxaBSZjN4hqazud+TZkxqfXudlNdhW8CiNduUCcNNa1surq/K+cWFrg0Bgms53BtJsAaMQcY8uekpISquRqerWQZcs6SwtZjHbEYGFO4ZzEruaaTuwV4UAC0bw5Z6/GQvvD5eJ89NZghfwd0OlY2LEGbxvTHAPJmMda31OwxDLRGJQQ6Qw2AuLEJt4iz9yID4+wIuyUTGKH7Fe+L1msTlAOGWLN93iacgpjKpJTwnOi+hYVEB2miZ0P6UATLlGFkCTEtmMTj4CKDIAMAwjcehCyAfVOwdZcIMd4M2cbdsmt2ybndL++BAxMPuwUFZ9zrl+I1Hem/YQrx1elr2Gq3y3i9/WX71Tz+VeMy9GES9hqqKqdp/LK3G4iFAyJh1znRj1PN8Tyj41VisNOsO6mu+f4MWwnWZX19L4KXNnAwy6jexIPmHzTzKR3gAoJ60xNwWcgcIbU7ZCSgibbVPY9ZpvFQWHDeQrGEXDCQxpHeyOzk5icOiTj3qbItpgSVHgkXB4mAxaDHSYRgOKkEQFhtYBCkv772qSRs75WP+Jify5eVFzKHMpkWGy+0YUZf7F62qRlPPDx6B1JxauDr5GOdtBTib8EsXDch2U8I0aBzgVdLutMqgN4hUGgFcBTAyLjKeMPRlktACrrwuk7h88rFxTLByR6QqmaBpt/NU20YGI9xlvZLU3N5+uEYR9WzgE52KnHRtd6UngXS/tSDYAoE1RAZlZqXwAyjycA6gEqvLg7RwZHBV9pcsQkbRUf/i/VAOSHFqEfeN50VpGx4Jf5drKF8SSGZQ8VGpmnCfZzrQdP9XMRSHYBAZEiUw9oeLybp0k6bvjEvBwC7fqaZdBzIjQES5JU5L+rVaMNeAMr/joBws1QgMIWDDhO+29Nj8dC9ajdLADrHVLAt4HYCskk0k2wAg7pZGtx+YA9d3OCjtg1HpnBzJp/N0b6+8cfqw7LW75YP3/rX86qf/olmnlwwQKZW+WZbxTQQDtwo/EyCuY7PXA8SYDIGTaXKtgKAAgdgOjL+b66C5jichtNHuliX94FDRKi1EU/CNpOStpVxOreu9aQKEW2T1AKFe8mZVBYg6mcV6HWwKLa7kSET9Ogs/i06nOk0liJJBQySi9VLvl49g/QVI5pOGkyvGvC9ElCJAyG4xCT/I5BEgmCURmYlJO9GBA40nQCjr2YRMvLsTBDVeM2CogNNe+GK4LGJj+SRTjc+GQjMj2ZB+HM/ngOGf7Yak4m9KQamTswH4jeRwG5tVdnuUIZZHs/9D0rHVxmx1pCjF7A0qU5rG5IyEqHYnQHj2AWamXz/1NRuErEPBPNF91gsBgs3M3yFAQOQTizRLQbKA4HdEVsQ1hrHaI02HrJeU+avz8xxNn0c7ewj2UsoV65bBPJiIGSB8zWJdxd6w3H4VIDIAOotC/Smc0YIKf3uepKm15/KE61vHirh7w3Z4pyI+vM1grW4HLXhpXBjc7Ul7dY6iF3kbLuz7e6V5fKABtMO9fcnOHfSH5eP3/1h+98tflvH555jFeH4G8e8TIMAUZGlPDcYJD4kGUlKHhc3PgvUWpUDtNEkasfrKyXuwAEqkdZuyXMQ0pNNrBwlTtD2ANU3LemsfiuTSaISyUlq6G3zSMA/MtmyTsvDx5OTveWFwOpE5nT/5JGr3RUwLomMhPCNNU7C6o9XGWJc0A1JXInCDpl6/wL2cleCzTm2bEGd3g+cwt0BBILsCgwQ4uR6VbWC2bR10VNNKeXo3BapTkuDX3KguH8DnT6NafkaAELGpH2pRNr6h82HAjntKNkiAmGRmRkcjQM3oVJBBKJDlUJlKyQRfCRCj7rB02j2d6gYkWS8EiAFWf63w5yBAcJ3hDOikT31SYRcpicc1Icvks1SeFsvy+PHHFYAKQNkbdJXB6DC8ui7L6ap02zHox+uVP3KWCnrfCVI7k9S9rOlSkGV5zTpDqwdwj7D7OW8FCawOtQdw2NqUVSPuCRmJAg12lAJ98UgZilB2Q2uadQkGtDcozYM9ydWNBsPy2vFpORntl/OPPy5//Nd/k/rbn0UGEchtQwrMTcxou53S6IYis5iSiWr7tOZCe2bCQJ1MaVLrQS2yDBD4Wjgq19F7dBe4kaqNyRpSkt1fa6gH/vrBgepIntvoegBQOzs3fodSitfkv0Haz+n16ePHAsxWeIKAZeTvkUHwfAcDhGdDQEQjyJjFmnVIOgn6v04Fp1ykql1TldvtTy9Mn2Q6LXu9cniwrw3De2HR808ZQJ7gGkxKIpCvmdN5gLub+bgKEGaSKgDZxRoTHWVROSyVArfKQPDOaOLMxQaO9rIDBMSouwFCmUxacUYw7pT9wX4Z9IZqoQormQD6rlMwFy9QgFDsAAI/olUoPCS7OzJTzo4TfRWcrsm6OJ15no8++rCa4lV7tRcGPmS+/EOioO6sRoDwdYo3vrP709fZavZrGO3tVdmD1y0P81pyYHBGbGxD7x8vWRHPNgoQc4yIPTCXTE0c43pd8Lo9ZRA3i0W5QQOF8ozS+Hg/VN273fLg6LAcDfbK9adn5fEfPggd1Pt4EK9CBmEmHjpyDhBEQCzzOJmCVhrtzvrEni+uSUy3Bo2yHUWAqJNcjEdYfNadC4RFdhyJYD5yQz2HwXO71RUnRJQADjIECAKNTw968AQGAoTmBpZhbW/bSXw6lNLmeLUgOui4pjHLfj5EUC2Gouwk+9pKMVPBSl2WTE+rAJEMzRNGf+8ECH7XPXt+5tSX7xl95zrDDTi7Pg/mXjvqfT8/6b2yttGoyiD0O+mhoccBnLY7mvokQIjFCscqMwiuVT2D0P3NABHZTQaIQWQv/D6AKfcMUpWMfpF/Rzkq/UMF3GXw4e/ovoqzQut8IwUywGuuLR/nT86CjanZjSin2Kxkfwo4i7k4DGAKvN6IAdynHUlPv1dzAHcGx3UbjnYZhGdmnEH44OLx9czYAUTt1cQmCBBTQGpmdpCgS17HerYovQT0G50o6SZkoWQQo0HpH5+qPcq6OTk41IEE9vDh+39QJ+eVDxAwEoPjoPy7NPB2bIOet6oAgWW8MQCPNDuDEKBHqpo1sd2h3fLi9K1/OFhwmvB/pespL+7n1FRgEqHUMs3sxPiGAwR/l4Ur8A73L1Jcy8NnnUiJIbTcfIkEP0hztegkLsQYcHxQaojwlUxIqQltIrioXYs2QGpMxuOj7HKA8OLzUBfDYICdfN9EsXq71x0X086dSmvBrlEfv1INTRHkDSJ+RQYISoz4yD5/9hIUgHDZygDhEsMYhEsMpjtdYvAsYBA8vzOIUQ/XsgwQTAFnu9VmwTiL83jKjJvJWJu9wjhSM1R6HxN4OCttLAG12TqGNCXx5TRdVpDitFbWtxB4DdjrjNMBwoPyVTl1p/TgvqgsHI6iLMj2qNeY16QxKyUjycnwPcT1y8pjsCi5hsTPwbCtQMdkNDqv7UZkY0y9LlSOlNIEwwOnOT4WgIl6+cnhQdnrD8qnHz8u77/3byJh/VkECGpKFhMlBRgEAYMAASbBwmMRskm58c4guNBe3HWQ0kNV3mCo8Tgl9E0SyJRdjCrdS80D4xz212Tx3BaaCfTdkmcxZQqlOhbabtYjmJOAlJQrZgL676IzSIDgJFIWV9vknjQMIdtwoDaG4izKbt78DS2o7PF5cZlqPkxwtZ4Wm21oUNmLtZ5N6jo02LALBQiAQgddHgfIKLwn9TdDs4GHxcYwSImrGRkEIKVIXpCGsouh99SP+ypANMfHeZ5I0aHZ06KMSVreK2k/5QSvL0DFCDCUBcJY5nQtctpRbuabZE9Gd4p2sg4US9+1G3rOi7NzBRi4E1WpBe15NpU9n0sG+2/wGp05+PrFuqopeMFCSSKZr52zCN83lTVZEjmLMObUgW/SZWQ+JmavcNbaMlDX1EZvbUrpg90t0rqP1SLtiKYs+tqI8+wfqCPIenh0+qDgI/vxB38s7/3mt5IgeOUDBNwJdzEoKVY5Lcib5GsWXh/ptwSkdlz7YD5GGytO17tApRZRe6d1qDaitB9SOCTBPxGHkilnpBrTG+r1J0+eVL13sAgPbNUDhDCPQloaHJAAo0KFmW5NpPDBgFTJAM9CrdkAvdSqyYkmme5m9qApVXmOBkjG63SAkK9npxOLnpQ3pwXrAYKyqF0LfL5OPEab4uJC79F4hAMHr5fXwH1h33Oi2rvCm4d+vDKanICN9nGQ2Azm0pkCgyBAyJ5PZjrxum1Q5ABhHxIyCAdtSgyYl2QQvH/uN5uYe+7HAJbyfJQZDtA8lzZeDu+py5RaGQRr2tySA+h0y3DUL+fn5+WTTz7JeZRdxgkuRIlhbQZdkywlDErajNcZACCzcQR9b5scEU+5pqhPZBJgibtgpoMmDz4FOQSdB8ytECDm5eJ6rBJsby8CBK/leLAnjGU6nWs8n+u9IeAMeqVFdjZApGdYjg6OyxuPHsoD9sM/flB+/b9+JdOnewOEo9/TP++6GJNx9P3ZACED/1milLQicpPQFp3Og+N/M74qk2s0KeeiWrvNKYNatAJrICX+goCUU06L6UQZxH52ElicmlNI6rNSy1x47iCwiflXtSUh+2Tnw+WJNnD6FjiwYLzjTgl/B2du3stHH32kk4vnOzk5qQaZrApdTSYymJU8gSAUBUaA/oN5BmISpuAopB11D5B1IwtIFSgHKmU79EaRm8/ev07cDGTeqJa8M1HH2UcAn3i3BvruTctz8DN3bzRhWuk4Rvus+rfZlsGoG1lBI16vNwapLq+B7E4bR/yLoAq75EPx2l0MAoRecxZTBAgZIecJW88gdBKrxm9INZsAQel463Ubg8mDgftI9kAJYhEd7s3+6EDtZJ4PMlWwQckiIoPjNRhkpmvhNr40LBmsK6syGgSxzPiLrmc+p0uGUK4KQRgHcbIaAoTxHr5fX4sAux5jj2u4M/LlPg0x7qXtio/Hal5mq9DmkAMbnI1mu+zBnqSNvUHfNuwCyNo2dMAIFojVDkflwcmD8u5bb2ly+Pf/+l757a9/o/f9ygcIOPHyHaC9BRiGz0K/p1rqRsat2wISzMnNDXLP3wHNIKPZj55GdIAgAru0EBhlV6UMECLHyOouQCjX2QQIAt7HH0cbjBuGkIpVoNnbBkcjnQ4AdTcxGic7AcLtOX7u0gCQTEi7tCfBKIwzoEUYgingJ+hHCJdwq/bOTAALst4iYzN4E+vv44Le2qlKu8vi00ppf83HIWjoO3ahKge6SxkgvNjhG6hdm6/HAUKs02w7k9quG01lD5QYQuqzFHKJQoDQ5sgxcTIIdWkUJIIw5wDB4yqGY852KPtLVig/Q9TIYLHISu1uxX4FQLXQjMBqhIio22W2HLwH6YaOYwiPALGBptxPY6Bstzs74brxmvR6LSpzS4IwOjkS/s2uWh0/Mtbi0o5r6+DoALGHQ/0mFKdQk1qi3t3cln6rU/qtVhkBHqv9ymj8osz5++1GWTdbhfAGptcf7JfT45Py9ltvlb3eoLz//vvlvd/9Lvk+9cLy+enCU3765WcQIKnyHeBIardKb7Qvnj+J3mQBuWapU8oR3PWtsYJq3BdKccqaESQMKO4xTpsAkVB2t0hzNsInKxe5Xuc7gyD1ZNPzQYAgi1BqnRvcFnkoTwncTJMdeBDaEDZvTV8FmKmRPqZBrmcBFkH5drmjUx15uwl1YrhEmbeggJSlg8qWNKv1CeeMgIu6mM+qEqKq22vX0ydqncCjwJJA6IrWGqVeCvE4iFJiRKfCilVRYlirQI5ZvYFOM8A1uhgqtVLvApBS9yhnUiptCbMpha0wVd4pvcEo5PlSi8NDd1xf409cE56fDIB7bBxC8yj5WilD4sSPtrEyojRQ4v0SGDAakkmSlKfWcuFiYNAHDsHbJRnXSZwKMlSL3+Y8jw8yuaAn+5fXZYk/umCxjsKpTIdHbaxc+Eq3V/b6HHCRGZBBECDEsGSvNNulD+jKeijN0JMgS2k1yqqBQx1YUQRYDrY3Hr0mLOLjDz4sv3/vfXV+XvkMwl0Mil0cjPt7BwoQZBDjOazGhU4pp8k+AZ1NuDXpRSGp+lR/YgGQQTh6O73Txk0egTOGwATiNOKDNifPDQYhqbjVSheZABFkrFh4BAidgLhh56hx1MLTkDvHuFczZnGK2PbPKDcMTGU1s6ke5/enxbtelwltRnwpZP67q1c1DZjEMT1/dmUMhnnDd5NgxWv06eRZDK6pKdBumzrVVZCwOI80eeL1VxsrNx3kjmjX7VSt3UEhQHCKERxuUg3c2hAEGLVUEyykbRlgY2Ri2sjMY7Tapd8LbY8gqO2MeVyv+/2oNExClrEYXheYhNaLhX2FDwXIjXEym573ALsSkWUyCc3oYPG2Xavj4favnc/MtTFzlQCxOxwSF8pWrzJFShzNd+DpiZTBTqDIr9kZhYMeGdD+YBiDhClYiy4EGApq5XjSdrYNTQJj+ksrdIvKOiY7pREBgrmb7qDsD/ejRB4My+PHj8sf3/8gGLn38SC+agziBiSVYR/09fq9Mtg/1MjtbL0uV2pbrSoJ9aoc6PerFqWp0WY1sogMJHLBB337LsQ79Ylr5SbXhRKMrfMtUrgFII9//B1rJfD8YVzSrmpjqyqrpSbdiYmYerQ3aTOqDZVBIkCsINhs8KFMGjKvDeDSfIMm7uKXZxJ01mmKb0OKpPpU9LyJN65LDmcA1Kpml5qMw+/69OL33PbkWlQZQvpEEtCU4dXUnXUNM4OBxBZZXQxPQeutrAV6gzJbIXgcAUKbntYc9XoyP4msCooeaX9KgOh0+2ICxnVv6/dNC+d6q8WdXa5bOJPKFCb8ssPSAHBFiTtKDWNCkbWFzB+esmARZJDcm8ZyJaDb11sne1oVcB99oPC70U4NWwS1nmUxGNeU68zfm0ohqoiHoXZrv7/zMMlrsit7e6JG81yUF1PEhwgQZSOVNQIERCkJHTdxQQujo223XVbIG6xRE49Bs167J/xs2OmVs7Oz8tEHH+f7f8VLDAKEpiShi+JJsHcgkHKMIOz4RhjE3QzC5YYXijdYlaIn4MiCp01Uj8yuoX3iOr2ji+AbqZubmoWkm6DcfLYzV3QUArvg4mvDlKjdRbsWKWiqAAHGAHNPgJxFQ1KKPcqIGDPXHEFqF5gUBvK0vL7WBKeyBAWIqPEFcGZm4iCvICHLwV2JAGNTHh3Iq2cd7EDocs3fr9fCymDE6kKsBDwkTnbjAwYp6WIIi8iJx/4oTnsyK+7pZBEsSvXwNamZtoDWtMiuhgMEIjNVeUPdyeneislcc1yU4WVQBQRXxpLvUZspfyYG54TWapCz1C3rcLoiexij/bx2tTzpdq3WGt5C6ZruGvgR3lVcBh8sXDsB0/hcJmtT1z9Fccgk3MJkjFstS0v15fowOOlMwZmQg7O/z3s+6O+FUBAgJRjEmiJiq5keAgStTrpcWEmLFtDulEa/owARauKZfZdWXKdOT0Dup4+f/HkECMm6I1XGCYSr0WhfAWKCuc74RskzRCkTSgQuJRJvYomBR6foPq11c2qeEmIiZpbgWQyDnEahDdIRlVkI/JwAAWAp4ksGhX4/mHwV8rwJ9N+L0yUGgcb6mGY0Rvq/67frNcxD7dqllEa2mVidzG0JoWEvZqwoNShRfOJrYzv9zwAR2cJGMx+99M102u2UPEqDFGxJoo5PPwOHarTUSgwHE2Ye9HzJLgSk1Ek1jBJPp32npwBBcACoVI2dTFAo0XxQcgQfIkbyIZo705F9IjoRjcgyZGbUD7Da95x7o65JUscdHJVhrFbl8moS6mOk5Jz8w/Dr8NqhxBOuADUZsZ/ZVCUGB9diMi4Dfz+Do0tRl7jy/ExOhIJQ3pcAZMO0J6QSdzNE9VLNbXVjYc4EuUe81/3eSIEL+T8yiOWaFu9WAY0AAQ5B+SqcjYyJvdHrlAUZy5rspyvKNniUgM/OQIfd+ZOL6Aa+XInBugsSxmRyt82Z49zX19EmSrn7qs2ZArGX1zhbo0uJJmXoQdDmnF4zk39TpuNZpGKkcdRLI+zke2W6Qg+RixE3Fg9Hai+Nwbaoe0H6ISPZDp5jlovAQguKtnQYsqXFQAteGDyP0vh26ChQwoQuQFCacYxi0XQ7/bK3PxSafXbxpCDrj2guQjacQqS8aCJoUcGaROMSpSq5NC0EDqqdto3HmqqthZJO1T6VlrOYU+Br4xnhIbksa2Y40rciAkR0P0ztddCptDAzQBiYZW9QlhibEG4yGoi/j9uYiTredBrnBvBlmjSlzSgH6i1ONgSL3x/K4gnkWWJAbIoWZlvU33E6aYfbVntXsugkX1dj0Q3wAgWNtcbZo7sVaTo6E3AWRgNmYiJAOHgrg8npV702O3ZvtvJ5pTYnuvaHkYUwhs04uNrSN1dBfMP+kGxIZkUTiRFTZnRQy06XMzpCZA46oFI5DA2PyO6Ci6ODrBEBiPvM32FdLRcx8UsmBqDkbpODtA8vBRu0LDntB4Oy32FyuB4gIoPgtXJfATIlpSdfjVXZkl122mhflzkzNx1o5dEt07BabxgyDZeXKhvvDRD3VSCQbAFz4bLf5kHcCRA3l+GZYR7EeCygD1QYshB1nWihFGAoDI0nZY6qNRkEgNWwr/bmUrXTsiwaeD62y3pl8JA0mXSWtDeMS9A90Fy8tCHC7h1tQ05YPlMmcxoQOACrpCw03CtDuScFjkAAIpBANKHVRcCwAAvBsd9tSlFpcj2R4nAT340WHqEDnZZcdNXoaB3SFsteNJ+lxbBpKj02LkIkd83PGK9ObNSjVHbsNl0wLFFgUjJfnVIV1pCIt++ftTAdZGzhx/j4jKC3IpPATTsCJQESAhCBxG07/r9IIRPZyxtIrE0nWttAquApsqLSAbdvWm94p+rathX0OdHwcyCtJtDwGDb8csGCXpcZsvAiV2HHFwFE7T4CvOTgI70P4Z8I8AQIZwD2SoWIZv4Fn3lNuH4hPsRJCkMBkRkR7jqMiEe2Rxsb7okwGdYW9yeJdFs6C4W1GsFCjFbayLxfme8ABUbJJ/0SZl5we19HmaPOyGQssSwVfwj7SNCnxuTVKHrRIQJGIC+VlBoY9voa1lIprS4GGE5IHNbLkeBl5OOWYVGoa9rs6AAl3+SA4nkhV11fXZUPP/ywDIYccPdEgOf/OGTeIkAk6akiSsUwCwi/iSafDRCTMr68kvWe1HkXS2UQ28WqzJGNn4TGhMxdEbgYYmG+VYCQcgDsvEKdv6vhDSr6dVc1cU3VyZtItWp2B1xvG8Q0cOeTlRvqFpnBRDZBr98SoGWdC52u7fatydF6+uj0WEAkp8UyQCRwCGMLekxuRAWIlMCr3wtam6EMhYSUA0TW0mze5DvUQdcIMvZfAPhtqTbGZkB4TK9bur3YgO6iEDxjUwcRCMaha2ge10+tyR7UXTZeI5igZF22H+CtsgEDwBsG5tHuKkBQF2NSwIYPXCOyBDwvoQ8vl3RLEG5lkA0puiw1pLJUFECAItiIlJoCCGGUpggLgBv4jWcwQm2qH5oPrDUZ+4SSk5Svel1lrHHiLqvSUcN7vL5UUJO6OCf+Kg8OJh9R00p2KwCy7kHl94HEHuLIDR0UcytV4XymzDe6TtYh4f4qC9TsTlE5IWvCFGmOaVyIcW2xcHk+HUDcXwknkVntWt/q1tDWhkiY80VwVySXsG2ElYGGAYv23EcffCCG5VceIIhWEofJANGkxOCUvSGDmKpDoJ74XtxYAsMEbwAuIHVtD1ZkXwvDdR+b1HWfW3f+XAfsokuw0mJyGmiQyQzI2whz9Oq9yfl/vxftOBYhnAiCIL9Ly9OgmdN5/543reTnkBxmEXkGwY7UCZIpQKSCtd8DrxvQVPrdGicOUW/Z0yf/okr502OyCky83dTqxPw11KQiS9B7Tm1Lz4bwc9X2o1BfRsPR14DXPVRJ1i0DMjx4CAnGmnAkUx0WbUnNDRS4MkAIUW+zbjMAaOYieAF4Xoq4NI9AgYsWix7fDE54MjsCxxzBW+ZmaDmm2XDgG9FWdVaLxwrXRHqa+3t63/KT2HbKPMsJOVblvEiVeWVnyQI81OuSyGeDU+ZOLst8Oi4LTXYuqUlFf2eICgBcPigpuEuQDBOcyIxU4kJ0Ixu29UB6c8pCkjuzhilLq7KrAIEau/kuamX2YxhwyoGi6xjzLvIlTgJd4BcBlq+Xca12OEdbWo37e3sxFLjZ6ppBt0ZT45UIEKhJTbLEoC2zJRpeh8DHJSATC/BgTxnEfLsuY1pQGSBGeyca6IEKTcTUhJ0oy9H3E/dddRsnTozh8jV1F8YpRGeDePKOJD2DPek5gnSDomYBOyC9FOEkkfBBrxtYxGJd/vDH35ezs4sCQHly/ECbam90EBt5FV6afOZrhpu0Ged5Iq9i6tSEG6HoSdqSqUt6g1Y3NmYA5U+p1FC6k7yvXStSnYwMEM5itpqGrD1GilIRBPBCaUIAACAASURBVMRGzalOphXVNWml2E4GCK6v6eyc24NuBAjes4R/00XbIKvwh7TQ08LGOlDCtTGV2+m1Q8adOOlSQlkEJURDGMFkvijTSbpWd8OjE1SeBB+qtiXoAUsF3hkE7fX0Wlnwl1eUkqXsHQTVntcCp+J6hp5pUPQBShUk0l+UQMRj1UXg/oAvAErmwcI9ubh8IoVsWS1OxgIxyyLUxvEyUZWa5C8yKcoZ1idBQgDlcqEMQjhJZn0yd+IeqXynjAxJPNTF9vciA4uDa6v7tqBMlJZGvHYJNpMhpUUf65kAoXwGxTaldPE3G80IyNIdUUTaqovxwQcfRIv+qy4xyCAcINgIChDUnzcRIJjH7w36ZXi4ry4GAQJLPkaNadnsHZ2qXUYKzIUhfQIMtOMsGzkcUgC0QgqMFNLcA9I0ZRssEmpRbhybBoyC7gkMRVB+xqg5DXVirTQrT9bAiYJ0OWDaH/7w+3J+cVk67VY5OXmgev7o6CS9M2kDMpAUC0NCN+zfbG3pvaMQlL18NphwiwxKdhevAkTczVstzggQu/ozUPMMgJka+/e1WVMMFwBufxitR7IprjuBK2r79DHtxUJyd2BXqoBXdEpbPqOh/q1MpxmAqinwZHs7wlRICIpvMegH8YmJQ2FEAaK1mWRttsvVeBJBYjIt8+VaLU1IU4DBMAK3GhdfCsXng+BDhjDc39OcBpuGBX92caWNzvi4CFXMNUDXJ0NJbgXrhk1FYHCpggeIMqbUlmSjUmoQMGgpOkCQBc9had7clO18XoZdtCoG0R5NKTwB5sqGwHyig9HYLiUnqAxWymHp7k3rlXW7XlVyeLymg/1gjXLNuf90d+Y4s9GV4e+Q8Xh2Rtmb10Nnpz2KahfZq0SeY/0f4l8C2E0GcXkpDOIrDxBEXkZKhUFgUTffBQhorSzUiydnhd753mFo5802q3I1HesUd4CQxVjSUo1BCBjLnre/5/55hSj32mU/jV1Y8Ea+6zW2+uA16rHbeKprIbWscPjqaRFRYtBWY+FTYnAjT09PK06CZy5ulUA1IpRq+qyhSTEFCqYwjYx6kQrLqcxQgucuE2p2GQRZiVuhwXt4doDgNOToJgVGP0Csz6SEuz0HxiEEXcBegKb84zpo8CtLBwxb1EJU8NukeUtTJjsqdzTNyamX1OtkVlKWRCkRYKE4nxB7UBxvdZSKM6dxM6EVOhdjkw1M1wnJwdZgIJBTrWFKLAashgjV7JcOVG70I28m5eLqUjTmkIQO8BUm4XzTLNgqaW1wspLFpKcH75sMQthN6nVIi6PCIuBRgLVdqws3RTWMAIGQUJuJSrIlaqjgh5gBCqDIQcH1bG1BWWHCVvP4ChJhLBxy+OAN/XYApYwG8JpYc2KAtkqZr+KekEUsUvVb2WOKBTuDs0aFO1xksQRKfq59QDm0LWrhEiCgXX+lGcTdAMGJ2QA4AoNwgDg7V7vw4PBQnQzSs6vJjRYVAaK/fxALKpHmOgfCN8Tptdl13oiko8eHR9n2jABhXUZuqD88Jl4nIGmjTBdKLelc8DWALBgEHwQH/j148CCnGaN/79cQJ/BW5BYHJm6UBsMISJ3gH9BO0+uaxpg4yJxMxIRCs50kpZMlRmAKdbZjpWyUnRCRvCy4gigNNTXippm9KBNTUAk0nEABcu52KS1XB4gIQNFF4jEKshpbjxkI9dWp9xlyy1TWLVHakljTc3aGzyVenQw/0c0IQg8BojsYljlcCbpI2OKBRSiQDsWs7R7ulSVsTrIQ3bPQDkEFXVhFq11mlCjzxE6kmE/wBR/elm17oDJFB4qcqQBvQ6GMDNJMSAF4SVnXaa/NWwQmT8aXAttnN1dliTXAYlr66GJ2KFXb6mqQubo7pUyFsgXHtwwQ8k+Rl4UQXT2/7msDnKerACFm7qAnmUO6GrxW7JPJkrgn49lUQQLsoY0qVo4GBAYWmqYCJdPdTYddBogDyi6yDQLE1bXmMV6pDII2J10MAoTS7ptJmVFinJ8LnDnE7m3QL1NEN8c3MipVgBjtVe2xwYDNxewDbLvgP4SUAgxGJNnh0Me8PwMq1M0PT0+rCU02LxvcvX6BOut1OHCR1iXZRiAadeRsXhbjsI6vU3tZCGZVkkGYS+CMRsCjTquYDXCQUIqMFBxir70E2S44+eYKEBq9rjAEJii3JdydQ7RWXlVJbdamTIKMFsIqNhGgZgCywQ04GA41eMTrUf2elOTK/HY2D/JXL1SueSzljl6/RoCCgadSDfNk2mhqbyajk1Ne+onhG8EPQM+pidnAEls1u9ObiL2SBKgTGbtsy3TOfR/L9oAISTuaknNwcqguSJygnKQx2Si9EARSlGQFniGPS0Iql4w2KdyE0VGcugJ9S7Ip4zULPE6imMe3HSiEGfDzTdE8DJnw7OayrKFgEyAKI9cBLkpPNIfxeG0izK2W1JelTUGLbL1b2VLldfZQCoMAwwGWDT0Ff4yajg4OQwO1g5Bz+ITwfDepGs/XBFZ0UjjcZLJMhiYsJTJTgpEMd7j2zUY52ttXRtgC97m+Lo//+GGokv97YBA7/4ua7D3KP5ObgvDK5cWZUulCXTcHBd5oypEOBtx1meweH8eQFso5uDyRbqpNtkul4C0QIGJzQR0G+ENpCHlzNj8eHVCW1+qXs/BRjTb70TV2JUxrubkUjvGgF5Fcpz5W8fOtNCusn6BJPwx1e33dxDfffLPGfoybw0blb0iGjto5W3JuQwYwmP4aU9Svx+Xq+iKosem8xQYH7DzaG5V2qjQZzyAgxPxAaERqopXpwyRU+TMLgkZxgJyR+gM0quUrnkij7O2FzkKQbULUhffgTAUDI5V37YYmCZlSVQnV3LE+FVjpPohKTgaUAYOZAMBCqy8hwrtirgBgmXZdpwwPDpQRsMlVbuCjIbwhJkPX3UBm4bWQGUjzQGBjBANhGe1ODClxxQCJs2OgLKUz0t9X0MjrSBBTYMhSxNfD5ZoUzZWOb+Xj0ljOtBZuLp6U6cVlWU5vFCB6eNYkFRtKO/fFAQKsgwCxWk5VgkgmP7MI/i8FMBShCDKalQiBG7oYJ4dHoTuCeHOHoasgSul9r6KTwbUjgKg1LT+VCBCVcxcHxmZd2v2+sDU0IwhCcJFurq7KchJCS19pgJjiwnVzU67Oz8qcWQNe9Iw6excg8MbgBKemhzGpSMmQFiSVVrMsaypFnrY0yusTwKm9TH2mcfq5JDkYHShA7LoHMXVnirWxDGMRBCsPBBHMplcTRWUuPkGCv8HvKr0eDsvDhw+rWQdejwk8ChAz3se80gNQHY0uooa8gtVHJyOmAK9DKSll4WE5soIIEJQjLGi9Bk6wlNcP57BmBIj0yjCHg9cCwKraN+tflR45ZGbRXsaOHSAiuKV3ZJYy2B8a84ARSDaEToKCTSfYg8qgwAw0nxCFGyUHcmvbYZDf9BwoTJWGwEid59Jk6MukFx4E4/0EeoRfZBLcbJTzyXVpdELhmo3BHhO/gb9FVwPpNRD8DtyIZNBKIo8AE7Z00LUJLm4Rqo1cU9qKDCivQyqLE23JHkaUaPNpmd2My/jyvMwwOZ6NS2e7UXYn8pTEiAMB0DyOuSRlrWwjaPMbZREhfLItTYJQIUCEJoWAYPQd+j1lEAdkEHRz+m0FCLmNQzizw5yu2Y4wxpSoDYl1v8kqCXCAxCiYseY6PZX3ZENkinnfa/bDVdW9+88XQZR6VgZBgADcIYPQMNKdAHGJndvNbggK9Fr0V8RfqbOgxDbg4+/cszx45NRQLak8tT1JKY65ZeWHB9XUnBl2SldnQYVms0c6vROAqQabVttyfSmL9DgdaopRfjwgnfrXNUk8Pz8zCAQIEVvwh8ihLPXr96Ks8fMuZuEW7tejEqHVKAfDKEec1cBA5XWrVEF2rNmsgl3YOsb1UDkDcYcTNa3flDYndgArVWxH+zqkLoJ/1yXIqJ+y/Omiri5GamSKQZhTmJCcdJqxNjdBhd/Skx32y1p9+gAm4TbQAgQfIHPglJRM2rYhWjbTjvLxpBQt63KDaS9BDeMelVvRnSBASN6OroOGsHohkkuQFtOWDAzn95jvsO8lgUnXI++pg59o1gSY5EDIfmCzLgftTlnNJgoQgJSr8Vh07LbKB9rmeJAEYckBgtPeXYztGrvBdSU1SPYcQTsCBEGGYTHuFZ01ZPlltTDaUzeH0QPKbTa5dDnQ7iQwMBVL+bYM2UUdXGS8q/SRdbnXjelXMkKATwIE80+sM7ooX3kGQYC4Po8AoTqM9holxjxLjPEkiDjZ/lP9Ru+Y+hFArRd6g9y8iuuewIsoubkZvNHqmQE3bJiGLxIwqfkrutcPJmE2Jn/DeIJScjb1dCEwiQYVJ6ik964v1Lajy7C/d1iOjg/K0eGJgDwySwRsmemYLsKPEjCMRWE2Jq8VtNrzGeoOyGgnNC2XoN+833ZLzDqwFBYQrzlcuCkxWsITBDSmOpazB66J8YpoiUc+Ww8Q+EbyHgUc25fjln4lwaYlxWT/PiUPv0PW0cZCUJlDmPDKI1JzFCHvJhFb9B0GvbJuxbSnMAnwBnAOADW0Iwdh+MIpL7u85CsIdCND2BtGBpZnGhtfFDICQPpaMjIOoMfrCEg3PnjOZqOj7+na4Ayv+Y70yEx5PAUvniNBW2FIDGFRSpK1zGdlPr4pyykciEVpseEQ8RGvZqsSkOfgPYsHkaWAeBCbhQKEcQHK7Djho8wQ4arTDbf3RlMBwhgE13Z4sF9mmukIBpzAVQytN5R8QWE3y5nPWDPyPBo+a4dGBGW7OMlkWeuNHO3YJ69EBjG7uh0gIOI4QFyeXwib0EmUbUx3JlQijAZlMAKXiMlHP8YdCLII9+u9OQgwHuEGsGMOPijAwcas0525aZBs3KLy80Y/PxacWlGq7amvV9LixFKP1hwbZtRHiONIvIjgXMRsB2CaHZ+kvkRPPiXNeH2QbMRgTMEZGHX2P52v5vKQDAdreAqhRekuDGsXAB+uvgHK4DTE5uQa2mmLheRsyoNgen/V1GFMI9p4Jw6e3c+pbaMMW0kUh1NNAWsQWpexMeK01qbcxAZVQEXQ5GBf6kbK+Fiwq025mTPYtlYJQTeCLhVZBM9BBsIGtps7bD9b1wloFBEuwgWZRHyOzkXFIckDhFcBYYsSRpsBzCHYJdX4tu+1OCNiIgY4De4kliObezGPlvd8JuJTK7MLTgOIUnZPD/bnWp045jGCBEXGEAECSr1qBMrIlBSgxFCLU7hNq/S7gJTh5gbD+PD0OGwLlwsFTNq/4YwOESwyRdbNxUXMQhHwdbjKXb1VJogu4Vm63gaXKA8qlaRfdQYxoxtxGSUG6Q+8c+p6DcRkBkEtJEINc+wJuLBRwQzkvzjsB2CZlmo8xkCa25L1th83wnwEnkc4fDNOO2MRDiw8lovrAMFF06BLJbuOd0XoKHBhWVik+FeQZuZ4FGzLqDcs+4cHaqdqZJl6l9AhT8pFucn3x9/id2mVxjwHQ1wh4qFNhjGKpmKvRYxhw3JS82wt2pAMhZl0FaxjSY3ptdWUnqLltQ4KcLeT6f6uNZrm5OHipU0Vi8xq2mEcG9mT2poa9ArasNrHo54A1k4/uhZOrQPmiOG3yEjwNWnKhl4neSd0HQjaYA0wRDV52O1VwQFilHkMFnlhgZNes7nMhDV+oA2tkeogt0XrFrwm1NCVEdJ+zdcUfeOQ869/6H2kvoNmMGC/CqwFOwAzW2kCWW5rlMrLoFuTGUjvk+wjB8zkm8n6VubG+ouZGgcHAZVVgNgWNCcZ2cbhnawP9SrKC2Nh+8dHMZuEpieHAFhFj5H12C98kDlcXoZvrg2aeF1cczmOTafCQOTDUgLU1j6kZPkquxgOEICUOBwJwKsFiKvzCwUOLi4b0QHCLTm8Fxuthvq/BuZ4jOv0ejngWlInSuo8Kn0WfB21uYHLalFnMPGmqnMY/NyUJsoswDl4vEg9E5001ILoEDD0sq8pQQRnEzySYS20bUaN0/NhFmIyBCKdxq0Y+uJvwddXrzs1FTV30QnzXkhKdSEYl1WWnVNPPbMe4zFSz+5SnkUGUf8XWzkCA5oTvj6igjtVT7ETZsUicEbZ1xtSDpI97HwwItBoyEELWJkXUrsElP2D8GlI1F3qy8wo8Lo4FDqYNkc2oI4VWAaYDa5cpcihmwyS681jIIqF5Xm8/mp2htO0sdFhQMdFJCGRvdJaIDsZUsJKCTqVHCkUpIyKQyDFZ4NTwBQl1o1haAQDmCyCjMIZgLELYT+MgK+DAm31blruosOmmG1gG7sMArKVAGNVgdHWxrvCPjCUYHQhZFwsBmtkQrxP1hX3jPL95ibtAHh+ubLBQ2mp80QAYQ2DdXBnNGkqj5IvPEBclBtRpHdO3jIyYarz5vK2u7fUgW/KHD/Is5Bsq2cQoPeUGDAqRbqpceC5aZIRG43KbAlHIAKElaQ4VZxReGNo8+dzOEAoG1BOGalp1M8B+EU6bHn1XVCxLgOP4x8b2IvQ6buieTpouTwyh8IpN5uK1DCYgztzXKWvmaWweOiyMHbNa4vx4KlKE/lzdprh7t1kHgNwKqzPY8ozuhwtNgC0Z28MMJAl9SV6DpzYyLvtFJEcKKSo1YzBOafm8Z5TrSo5InzPIjjKICgv+j0RuCgE1HZL816eGxcnl2fqwbe6gQukcjWLnOErTXfS598UMR7BH5Qy037NEoHNwDoQgo/KNHU7G1knH++ewA1gF1lfDC3F6w9glraxtUBzVicDhIJYArpaQyljr7VSmSpty+XNWaiHJd8BLs8G3xAo+p5D0UkeVP2VyFAxoK/rkcZN9kMJ4k6txLCNHsGJDldyIdBt4DoElyFA1hB3rtpEev7hcFSpmOngIXPUfooAQXl7M70u68VGXBcCZtD6ybY+hx7E7WTrs19xArLIJDKB+At+F7PbASIi2E1FQvL/0Xu4/PSTspSxx1QDUGKbQTyazuI0vrrOWiiGV4Ss5j+dbDl9SPvTWQBv3Co9fsXGCvy1naas2Xjf+3zWz9kgxkUE8mXN7ZPaweaZz58ZzFN/zuKJSbPqx+bQ+7N66E249aD2Ww0xsbE5oTVXMZkHExIHbFyfU/jGRje8zrvZQ2zoGCozJhNAZHwoYOy+jIZ97UN9eHUSw7viWR9sT5zSDBzuLoXzlwxcmji9+1d4/hgXj5MuOpe3P/PMbJ5bL/bWy2ETVO8332P9eng0OujP8c9yhPwuni7KINQKvV1+uX3sP+jJVrE97UhPgE4GpYOW3L4I/NjotWO8nasoJq1MiuL+amaIEiwv8dOWEryP531IfEfEsci6pGei+xmf7y0x7ts4Sm0cILBET66BbdvkI/CcAHH++OOyor3HyZiz6prFV4AI6nNWrpUOpG8Wr40LTX0Z5Jy0uEdEI+tPrw11GvJaVd+rXTtdo1zOf8pnwB4x9wBKaYWSfQDKpXelxoNf4Hn9eghgz/t9tcg4NFk2+VmEn/yaQEspQQYmngCj4zAdWaQEUo7ofPzu5N1hKv49TSTmBhSJqdqQScx56ga9u2Fvf01psd12VDrcXpZens//THAQWzJ1F/7k69wgOH42QOwCQCOwAZ/2qUPq2p6/Hu7wOwarf1YPOrvHW9wmxXacGdeJagl+V4E4u3NBMtvR5CMLYl+3giKew1efPUCSQv6Mn7v1+6x9/pUHiLPHH8dYs3j2MTXHPwWLVO4xol5lD3mjeFMiCK3D55IFIoqs0OgQGqkPqDhr8JkW3Yf46lkX+L7vU7ZorHYVkVgy5zS/OQW2IR32vBt43/PLfPeZCyBk5+RspcUS04DiheRnsjG6A+I8cNrCNckWmgxvcuHweD+PzHil91iq1++veTw/373uexbgsxYmzyOCEmSl6AZ9NgPYBb6n/XwNjEBXSEpMMZ1493P9dT/15xkgvCG1pjLr0drwENVTcyFO2ODUuCRRx8YZmEVpnS1UFgAxpyKqO3yG7NJZrIhSWbhTclLcYXNXiJ8rYFAWQzZ7zgEkhubzDii6b89O8r76DOLyyVlZ5biq0GEBTg4QK4F6iuC5mTUkk7Zx2tgpMCquQtJl+TkZhE66TD/rgcIBQZ8zQNyXKT3r59wo8ySc0dQXSf30eJG/cd/vg6Q7+fZj67/D9XTNrzQ9e/x3y4rP89rulhk+WQ0Ifp7nqD9GAiphP1yltHdzhjD93aW89Z+z8BUklNkEBnP3szCZp3zfj0trnFsByq/RmapLKr9/fa0HBeCnWr22jhwgHHTczXE3zR0zukyQniAogafZ9c2ivuBWGszKnzlQVArozHv0hs/d4Aasn3VvxBu5w5Ws3+evPINAD2IDjxzlZouRSCAlRDpUf+Vkmze736wjt2u7YNAlWzB72dwcBxh/rpcbf+qivvt4B4Mdw/C2td0X8fzPe44IEPFxN5gYZKtjNl68Twsmz15Et/GH3R+MlPdFP4KeFXjR5ysqbgcKB4jIDMjUoob+3J9rf1WDbfm1N7ZnVPTqsq1bXT8dyxEgTDLz79U/c30MjhrY9kiAQW42PO1sMSTTO9bub/6an5kXQwdDEuZs7GSHPvMePJ8ora6QPvy4+uNDYOm+Z3j+7X8ZDEIUUEx7YYJBHtGkYAQKIfkVWvxZ/ODupqiQeLLCXLNKwRwgPKJ7B4d4ybdfXRw/T33jeYO+6AZ62qa/+1z6u88F4Z6/gevZTv25HVTqp2Z94e+u//NBsOe9dwUGzUI8+1H33R/Kk+el0HIse16KrcwjSpn6h7paiXHp+1lqVPc5SzAQpk0zWI8uYeolmBmLEprpdjRXgfiypjNTd4INXw8M/F/6kyhX0yLf36/0RZxd0IFKEOL5y+u+7a0AQ/TT3Q31KzXAjDnddwfuWd1fSIDIWQm6GMIekhocgqppTeeNfef10NbRpsxWoUZ681578fsE0IbL57mLR7zoJnYL8O6pUWU3NV2JF/0bz/69292Dpz3OLb27AezuZqinxfXy42llxe69Mi/x4u9KnSYxCF7sQ5gK/14YBE5TjwRpHdyra5GDcVo/Ft7Jl1oHaW+DtjEVqnWWI/USXZbqVgxd0QamrOBrggQBggyBoGBpAYnCJLuX/3umx3M97i5V3bgXu4Rqh1uS8WnSjF95BnF9eREUVpvUJhU63Hpj+q1a3LWV5IitwatsL9UzB93s5s7tWxhGXsQqONRAyhe8vrvXVjPL9QZjc9aFZ17kb9wXvxUAUuNSWEC2q/wZ/gPCJFCq+blgzEA0q9/j96lU/Dz8HM0GPvv37j6+aoulHsWLvDdxA5Kg9CIgpYPDc7OUe07Q7TYiXAUyZilRlYx3MovdJIf/6o4r4+/UA6xxB81zJHemYuxCiU7/VmMNlhQgEHg+yBmEMws+S7m7FrRepAun389Nc7fVuyul7luB99z5kCYPNhb8BgmgzGaiBLvF6WERS+CHN2W0NeFC1OnPnpUQdbZGVKpnAc4E3Pet+sC52J6Wst4KCncCxYst7lftt16kUfh08O9ZoOBTv9/YYSB/6hWRo8c9JcB9KLxLyD/1b++2d9Tgdzf+3art7td+PHjH8z7qwGQ9SJg4h6iLNFdTNNhlhQOE1dH9NY8zPlEnc4m8RSIttqmJYhpDe2p3yO8nCHXP/njpDOJugLDYigePHAwYejJHwkGEAIFrtTUSHBwkbJFo+92XXk+p6oFB0TDxh6elrPXsoZ5NvOjCemV+T8SWr+hDm2Nn3POnvgoHh/i9pwc4ho6eF7DuQ+mf/5rcQfnyAgTZhNuT/mxKv9TTaWlqwC2Ed/ganEFGusOhHLcdFCx9aHxCZaxaxbss5i4gfd89oZvzpQcIygCPIluzwCY5DgpkD/yf4GBqrmXbbF3mAOG24edNbhwEo6ZNdSCN8+7eutqj2Q1xBnLfxfvz+PlXGCBy9vFF25wK6tXZ/fQA8bw2p+Yu7wPh7r2Jt6/f580cdhnIvX+g6mJU2hJZalg92xaGbn8SECg5CAhIFrrNWS8/PFZAhQeV7hYjNssivn/f9WEu90sNEAYp6zPnll/z91xy8HU9QDD9JmJUTfFXqkp3SovnvYG7waGeSdR/z5mHhl5us5fvv8Ov9CP+jAOEOgj5+u9gJ8Y46hjI0zCWABY/y394Fi/i9vc/e2OfFyCedaWfV2SoG5JTrZ4LqmcUTCQDYjLLoUyiG1PKeGAAZjIFLNHmvf3q+3xtVet6gFAepkE4Ojf3Bwcez6zOlxogPE7rYOAswcEATwKPKTu7cAZBgFDtVAsQ1mU0onwfTv91gIAp9BUFCZUYO2eyPzmOCij1An2xDCL69y8aID67up6FNTztULmnfNfl4LBzYDBmYF4Eg1ISQqKT0esHFoGnK2K8vXAQIzDg83G4f1AFCL6WuAvRgYG62oF6t8S4j6fy7xIgeIExcx6iFMYY+CzhWWkqhmCtcAcTohAnlYJOaDTUGYl+oxb9eNbi+/99gMC77qv6+MIChKhrT52GiQri6Y1MRHaCCXvfMfK8CxTgnj+eFSCeRTW5L0h4qrdOxa4zKyVyhH4pyuCDQdkbDksH6wO6FM1mOZRV4L5EYpA3QDaAz/w8RtND8+IuUc9diPtA3C89QFBiSOwkfTTdubB2ArL1Ljms82h/AMoLNPB2kuzRuVBwyNbl3Tbh3aXwdYD48w4QZUu7LsahnwZGxvTys7strZxDeZEYGR2I2yvqWd2Mp/ENzMN4bvjJDKJ+stczCs9VwI+oZxB8TelBqYFdIDJzlBaIxfC5g7NW+PNV9PmqxKjNg9yXQXzpGASqSEQrZxB0K4wzkBXgrkywcFvTswDCGhhwSlIUwUK6esiiyxEoFH/+lADhpWQcon7j6lOd/1tiEM+o4e/yIr7wr11ivMjfJygoA3p2q+2+EzAEbf5EinWNkv2s7OO+tqfXloHxZzWZpe8gPYkdlZuTnxkj1rjs3llClAAAAmZJREFUDmsO4B7YsnyiWZZ2aquIUsmDIECw/55F9f/KQUreHJud0oLg4H8OCAQLS7zttCDTKg0GJTiEJNs2lbmu5vuTeHQf0ehuindfyvccVvKLHEKv0O98RTyIqLRfaJYiLt4XgZ98cRjEs0qN593op02hmvhVH5Ovj9V7pJzOhYWKwgQ5tFHtLu/v1Qe5CCoa2EJS8IV5qJ9v6b40D4LNbaIU5YXt1gkQBA4yC+k72Kla+oWo7ea/VCyqM7nq8wz39bnvCwif7zJ8/aivr8CXcwXunuB1li3/JwCYK1HXRXUGUQ8Qzh7IKiywfF+G8LLv6qUDhElOBiLNfzDeUA8QFfaQwUHlhrT9dqIdt8qCrKXui94vexG+/v2vr8CXeQXuzsF4Toe/6QDhzoatG6wH4QBhr1czLq0Z8WW+7ijFXzIEmSYtp6ikW7udeTeDCPXjyBwsBCtFozuDMHeDxNcB4steBl8//5d5BepbrD6nwd801lYfCbcbGd/z3IaHuMge/D3LG36Zr/2lAwQvrm4753amlHGTYVkXiTVIWbU064o9d7QFTDL5OkB8mUvg6+f+97gCTwsSFd6RSlN1gWNnEKZgWwvCwcElyH0g7su+ty8kQEhteTZTBuF/9pBwiVHnOThIqKVpZmMNmPSb+jpAvOzt/fr3X4Ur4ODA5zq+xmtzW9/cCGcPDhCe6DTuYKPpuinRl/keXzpA8KZt2OLBLHcuLGZr7MGj2w4QumA1IdCniZTc18f9Mi/O18/99RV42SvwPEEeBYiURbTKtW0XPLfhDMLdjcoMGbPjpAK87Gt83u//fydG0UFE2y0ZAAAAAElFTkSuQmCC"/>
          <p:cNvSpPr>
            <a:spLocks noChangeAspect="1" noChangeArrowheads="1"/>
          </p:cNvSpPr>
          <p:nvPr/>
        </p:nvSpPr>
        <p:spPr bwMode="auto">
          <a:xfrm>
            <a:off x="173755" y="-105926"/>
            <a:ext cx="304800" cy="28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5517232"/>
            <a:ext cx="35330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solidFill>
                  <a:srgbClr val="081422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Музыкальный руководитель</a:t>
            </a:r>
          </a:p>
          <a:p>
            <a:pPr algn="ctr"/>
            <a:r>
              <a:rPr lang="ru-RU" sz="1600" b="1" cap="all" dirty="0" smtClean="0">
                <a:ln w="0"/>
                <a:solidFill>
                  <a:srgbClr val="081422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высшая</a:t>
            </a:r>
            <a:r>
              <a:rPr lang="ru-RU" sz="1600" b="1" cap="all" spc="0" dirty="0" smtClean="0">
                <a:ln w="0"/>
                <a:solidFill>
                  <a:srgbClr val="081422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 категория</a:t>
            </a:r>
            <a:endParaRPr lang="ru-RU" sz="1600" b="1" cap="all" spc="0" dirty="0">
              <a:ln w="0"/>
              <a:solidFill>
                <a:srgbClr val="081422"/>
              </a:soli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07496" y="6093296"/>
            <a:ext cx="45365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i="1" cap="all" spc="0" dirty="0" smtClean="0">
                <a:ln w="0"/>
                <a:solidFill>
                  <a:srgbClr val="081422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МАДОУ д/с № 6  </a:t>
            </a:r>
            <a:r>
              <a:rPr lang="ru-RU" sz="1400" b="1" i="1" cap="all" spc="0" dirty="0" err="1" smtClean="0">
                <a:ln w="0"/>
                <a:solidFill>
                  <a:srgbClr val="081422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общеразвивающего</a:t>
            </a:r>
            <a:r>
              <a:rPr lang="ru-RU" sz="1400" b="1" i="1" cap="all" spc="0" dirty="0" smtClean="0">
                <a:ln w="0"/>
                <a:solidFill>
                  <a:srgbClr val="081422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 вида </a:t>
            </a:r>
          </a:p>
          <a:p>
            <a:pPr algn="ctr"/>
            <a:r>
              <a:rPr lang="ru-RU" sz="1400" b="1" i="1" cap="all" dirty="0" smtClean="0">
                <a:ln w="0"/>
                <a:solidFill>
                  <a:srgbClr val="081422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Станицы Калининской</a:t>
            </a:r>
            <a:endParaRPr lang="ru-RU" sz="1400" b="1" i="1" cap="all" spc="0" dirty="0" smtClean="0">
              <a:ln w="0"/>
              <a:solidFill>
                <a:srgbClr val="081422"/>
              </a:soli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pic>
        <p:nvPicPr>
          <p:cNvPr id="1026" name="Picture 2" descr="F:\ВИЗИТКА попова юа\IMG_45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03536"/>
            <a:ext cx="3600400" cy="539922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8142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Скругленный прямоугольник 14"/>
          <p:cNvSpPr/>
          <p:nvPr/>
        </p:nvSpPr>
        <p:spPr>
          <a:xfrm>
            <a:off x="539552" y="260648"/>
            <a:ext cx="8352928" cy="936104"/>
          </a:xfrm>
          <a:prstGeom prst="roundRect">
            <a:avLst/>
          </a:prstGeom>
          <a:solidFill>
            <a:srgbClr val="081422"/>
          </a:solidFill>
          <a:ln>
            <a:solidFill>
              <a:srgbClr val="081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476672"/>
            <a:ext cx="7556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Муниципальное  образование  Калининский  район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5076056" y="4581128"/>
            <a:ext cx="3672407" cy="936104"/>
            <a:chOff x="3707904" y="2276872"/>
            <a:chExt cx="5173567" cy="1217822"/>
          </a:xfrm>
        </p:grpSpPr>
        <p:pic>
          <p:nvPicPr>
            <p:cNvPr id="10" name="Picture 25" descr="http://x-lines.ru/letters/i/cyrillicscript/0775/02025a/30/1/4nx7bxsoz9em7wf14na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2276872"/>
              <a:ext cx="2088231" cy="517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3" descr="http://x-lines.ru/letters/i/cyrillicscript/0775/02025a/30/1/4nepbq6oszemiwcb4n47bpqosmem5wf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852936"/>
              <a:ext cx="2797303" cy="64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9" descr="http://x-lines.ru/letters/i/cyrillicscript/0924/02025a/30/1/4nzpbq6ozdea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2852936"/>
              <a:ext cx="2235470" cy="618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Прямоугольник 18"/>
          <p:cNvSpPr/>
          <p:nvPr/>
        </p:nvSpPr>
        <p:spPr>
          <a:xfrm>
            <a:off x="3779913" y="1628800"/>
            <a:ext cx="5364087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081422"/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«</a:t>
            </a:r>
            <a:r>
              <a:rPr lang="ru-RU" sz="2800" b="1" dirty="0" smtClean="0">
                <a:solidFill>
                  <a:srgbClr val="860000"/>
                </a:solidFill>
              </a:rPr>
              <a:t>Музыкально-художественная и театрализованная деятельность, как основа воспитания у детей уважительного отношения к труду взрослых</a:t>
            </a:r>
            <a:r>
              <a:rPr lang="ru-RU" sz="2800" b="1" cap="none" spc="0" dirty="0" smtClean="0">
                <a:ln w="10541" cmpd="sng">
                  <a:solidFill>
                    <a:srgbClr val="081422"/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»</a:t>
            </a:r>
            <a:endParaRPr lang="ru-RU" sz="2800" b="1" cap="none" spc="0" dirty="0">
              <a:ln w="10541" cmpd="sng">
                <a:solidFill>
                  <a:srgbClr val="081422"/>
                </a:solidFill>
                <a:prstDash val="solid"/>
              </a:ln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-1" y="0"/>
            <a:ext cx="179512" cy="6858000"/>
          </a:xfrm>
          <a:prstGeom prst="rect">
            <a:avLst/>
          </a:prstGeom>
          <a:solidFill>
            <a:srgbClr val="081422"/>
          </a:solidFill>
          <a:ln>
            <a:solidFill>
              <a:srgbClr val="081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8964488" y="0"/>
            <a:ext cx="179512" cy="6858000"/>
          </a:xfrm>
          <a:prstGeom prst="rect">
            <a:avLst/>
          </a:prstGeom>
          <a:solidFill>
            <a:srgbClr val="081422"/>
          </a:solidFill>
          <a:ln>
            <a:solidFill>
              <a:srgbClr val="081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55576" y="6813376"/>
            <a:ext cx="7704856" cy="0"/>
          </a:xfrm>
          <a:prstGeom prst="line">
            <a:avLst/>
          </a:prstGeom>
          <a:ln w="76200">
            <a:solidFill>
              <a:srgbClr val="081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99592" y="107776"/>
            <a:ext cx="7704856" cy="0"/>
          </a:xfrm>
          <a:prstGeom prst="line">
            <a:avLst/>
          </a:prstGeom>
          <a:ln w="76200">
            <a:solidFill>
              <a:srgbClr val="081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9512" y="0"/>
            <a:ext cx="0" cy="6858000"/>
          </a:xfrm>
          <a:prstGeom prst="line">
            <a:avLst/>
          </a:prstGeom>
          <a:ln w="76200">
            <a:solidFill>
              <a:srgbClr val="AD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F:\ВИЗИТКА попова юа\для сайта мои картинки\1150849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348084" cy="3645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сказки проф\ФОТО\сказка три пор\20211117_1050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8" b="9155"/>
          <a:stretch>
            <a:fillRect/>
          </a:stretch>
        </p:blipFill>
        <p:spPr bwMode="auto">
          <a:xfrm>
            <a:off x="0" y="0"/>
            <a:ext cx="4707750" cy="3415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C:\Users\User\Desktop\сказки проф\ФОТО\сказка три пор\20211117_1050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3" b="10284"/>
          <a:stretch>
            <a:fillRect/>
          </a:stretch>
        </p:blipFill>
        <p:spPr bwMode="auto">
          <a:xfrm>
            <a:off x="4152740" y="0"/>
            <a:ext cx="499126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C:\Users\User\Desktop\сказки проф\ФОТО\сказка три пор\20211117_1051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75" b="9702"/>
          <a:stretch>
            <a:fillRect/>
          </a:stretch>
        </p:blipFill>
        <p:spPr bwMode="auto">
          <a:xfrm>
            <a:off x="0" y="3417686"/>
            <a:ext cx="4680215" cy="3440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5" name="Picture 5" descr="C:\Users\User\Desktop\сказки проф\ФОТО\сказка три пор\20211117_1052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55" t="20548" b="5253"/>
          <a:stretch>
            <a:fillRect/>
          </a:stretch>
        </p:blipFill>
        <p:spPr bwMode="auto">
          <a:xfrm>
            <a:off x="4211960" y="3381619"/>
            <a:ext cx="4932040" cy="3476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11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Сказка «Репка»</a:t>
            </a:r>
            <a:endParaRPr lang="ru-RU" sz="4800" b="1" dirty="0"/>
          </a:p>
        </p:txBody>
      </p:sp>
      <p:pic>
        <p:nvPicPr>
          <p:cNvPr id="17410" name="Picture 2" descr="C:\Users\User\Desktop\сказки проф\ФОТО\репка\20211115_1544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3"/>
            <a:ext cx="4427984" cy="3212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 descr="C:\Users\User\Desktop\сказки проф\ФОТО\репка\20211115_1545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95" b="29316"/>
          <a:stretch>
            <a:fillRect/>
          </a:stretch>
        </p:blipFill>
        <p:spPr bwMode="auto">
          <a:xfrm>
            <a:off x="4427984" y="764704"/>
            <a:ext cx="4716016" cy="3221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C:\Users\User\Desktop\сказки проф\ФОТО\репка\20211115_1548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37"/>
          <a:stretch>
            <a:fillRect/>
          </a:stretch>
        </p:blipFill>
        <p:spPr bwMode="auto">
          <a:xfrm>
            <a:off x="-34423" y="3861048"/>
            <a:ext cx="4451953" cy="2996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Picture 5" descr="C:\Users\User\Desktop\сказки проф\ФОТО\репка\20211115_1548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35" t="31073"/>
          <a:stretch>
            <a:fillRect/>
          </a:stretch>
        </p:blipFill>
        <p:spPr bwMode="auto">
          <a:xfrm>
            <a:off x="4427984" y="3861886"/>
            <a:ext cx="4716016" cy="2996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6614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Сказка «Современные профессии хороши, выбирай на вкус» </a:t>
            </a:r>
            <a:endParaRPr lang="ru-RU" b="1" dirty="0"/>
          </a:p>
        </p:txBody>
      </p:sp>
      <p:pic>
        <p:nvPicPr>
          <p:cNvPr id="11266" name="Picture 2" descr="C:\Users\User\Desktop\сказки проф\ФОТО\сказка царь и дети\20211116_1100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40" t="25047" r="6247" b="7271"/>
          <a:stretch>
            <a:fillRect/>
          </a:stretch>
        </p:blipFill>
        <p:spPr bwMode="auto">
          <a:xfrm>
            <a:off x="0" y="1196752"/>
            <a:ext cx="4608512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C:\Users\User\Desktop\сказки проф\ФОТО\сказка царь и дети\20211116_1101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75" t="34456" r="17864" b="323"/>
          <a:stretch>
            <a:fillRect/>
          </a:stretch>
        </p:blipFill>
        <p:spPr bwMode="auto">
          <a:xfrm>
            <a:off x="4607496" y="1196752"/>
            <a:ext cx="4536504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9" name="Picture 5" descr="C:\Users\User\Desktop\сказки проф\ФОТО\сказка царь и дети\20211116_1102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4572000" cy="2996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0" name="Picture 6" descr="C:\Users\User\Desktop\сказки проф\ФОТО\сказка царь и дети\20211116_1104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72" t="17028" r="21672" b="10368"/>
          <a:stretch>
            <a:fillRect/>
          </a:stretch>
        </p:blipFill>
        <p:spPr bwMode="auto">
          <a:xfrm>
            <a:off x="4473930" y="3861048"/>
            <a:ext cx="4670070" cy="2996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сказки проф\ФОТО\сказка царь и дети\20211116_1105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4" t="18991" r="11227" b="26101"/>
          <a:stretch>
            <a:fillRect/>
          </a:stretch>
        </p:blipFill>
        <p:spPr bwMode="auto">
          <a:xfrm>
            <a:off x="-1" y="0"/>
            <a:ext cx="5079905" cy="328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 descr="C:\Users\User\Desktop\сказки проф\ФОТО\сказка царь и дети\20211116_1107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741" y="0"/>
            <a:ext cx="4284259" cy="3212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 descr="C:\Users\User\Desktop\сказки проф\ФОТО\сказка царь и дети\20211116_1108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94" t="18756" r="14765" b="20945"/>
          <a:stretch>
            <a:fillRect/>
          </a:stretch>
        </p:blipFill>
        <p:spPr bwMode="auto">
          <a:xfrm>
            <a:off x="0" y="3068960"/>
            <a:ext cx="4871623" cy="378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4" name="Picture 6" descr="C:\Users\User\Desktop\сказки проф\ФОТО\сказка царь и дети\20211116_11121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33" t="9878" r="3693"/>
          <a:stretch>
            <a:fillRect/>
          </a:stretch>
        </p:blipFill>
        <p:spPr bwMode="auto">
          <a:xfrm>
            <a:off x="4644008" y="3212976"/>
            <a:ext cx="4499992" cy="3645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Актёры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3" t="3706" r="8675" b="19163"/>
          <a:stretch>
            <a:fillRect/>
          </a:stretch>
        </p:blipFill>
        <p:spPr bwMode="auto">
          <a:xfrm>
            <a:off x="5436096" y="548680"/>
            <a:ext cx="3707904" cy="2997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85" t="2751" r="6885" b="15350"/>
          <a:stretch>
            <a:fillRect/>
          </a:stretch>
        </p:blipFill>
        <p:spPr bwMode="auto">
          <a:xfrm>
            <a:off x="0" y="548680"/>
            <a:ext cx="5526152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47" t="19380" r="21527" b="20600"/>
          <a:stretch>
            <a:fillRect/>
          </a:stretch>
        </p:blipFill>
        <p:spPr bwMode="auto">
          <a:xfrm>
            <a:off x="0" y="3501008"/>
            <a:ext cx="5004048" cy="3356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95" t="15351" r="23568" b="22700"/>
          <a:stretch>
            <a:fillRect/>
          </a:stretch>
        </p:blipFill>
        <p:spPr bwMode="auto">
          <a:xfrm>
            <a:off x="4679504" y="3501008"/>
            <a:ext cx="4464496" cy="3356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28" t="20772" r="41382" b="24691"/>
          <a:stretch>
            <a:fillRect/>
          </a:stretch>
        </p:blipFill>
        <p:spPr bwMode="auto">
          <a:xfrm>
            <a:off x="0" y="0"/>
            <a:ext cx="4572000" cy="371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2" name="Picture 2" descr="C:\Users\User\Desktop\сказки проф\ФОТО\Screenshot_20210220-155229_Video Play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0" t="3946" r="9562"/>
          <a:stretch>
            <a:fillRect/>
          </a:stretch>
        </p:blipFill>
        <p:spPr bwMode="auto">
          <a:xfrm>
            <a:off x="1691680" y="3573016"/>
            <a:ext cx="5904656" cy="328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3" name="Picture 3" descr="C:\Users\User\Desktop\сказки проф\ФОТО\Screenshot_20210220-155150_Video Play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12" r="13249" b="6928"/>
          <a:stretch>
            <a:fillRect/>
          </a:stretch>
        </p:blipFill>
        <p:spPr bwMode="auto">
          <a:xfrm>
            <a:off x="4475989" y="-1"/>
            <a:ext cx="4668011" cy="3501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44" t="14300" r="22338" b="21651"/>
          <a:stretch>
            <a:fillRect/>
          </a:stretch>
        </p:blipFill>
        <p:spPr bwMode="auto">
          <a:xfrm>
            <a:off x="0" y="0"/>
            <a:ext cx="4283968" cy="2780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4" t="4851" r="8656" b="12201"/>
          <a:stretch>
            <a:fillRect/>
          </a:stretch>
        </p:blipFill>
        <p:spPr bwMode="auto">
          <a:xfrm>
            <a:off x="683568" y="2852936"/>
            <a:ext cx="7786248" cy="4005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03" t="3801" r="15542" b="19550"/>
          <a:stretch>
            <a:fillRect/>
          </a:stretch>
        </p:blipFill>
        <p:spPr bwMode="auto">
          <a:xfrm>
            <a:off x="4211960" y="-1"/>
            <a:ext cx="4932040" cy="2780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54" t="5901" r="6003" b="11150"/>
          <a:stretch>
            <a:fillRect/>
          </a:stretch>
        </p:blipFill>
        <p:spPr bwMode="auto">
          <a:xfrm>
            <a:off x="0" y="0"/>
            <a:ext cx="4499992" cy="350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56" t="2751" r="9345" b="12200"/>
          <a:stretch>
            <a:fillRect/>
          </a:stretch>
        </p:blipFill>
        <p:spPr bwMode="auto">
          <a:xfrm>
            <a:off x="4283968" y="0"/>
            <a:ext cx="4860032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69" t="3801" r="30510" b="19052"/>
          <a:stretch>
            <a:fillRect/>
          </a:stretch>
        </p:blipFill>
        <p:spPr bwMode="auto">
          <a:xfrm>
            <a:off x="0" y="3257600"/>
            <a:ext cx="4067119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29" t="4851" r="11019" b="15350"/>
          <a:stretch>
            <a:fillRect/>
          </a:stretch>
        </p:blipFill>
        <p:spPr bwMode="auto">
          <a:xfrm>
            <a:off x="4139952" y="3329608"/>
            <a:ext cx="5004048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96611" cy="350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776" y="0"/>
            <a:ext cx="4337224" cy="3572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55243"/>
            <a:ext cx="4827586" cy="3402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520" y="3429000"/>
            <a:ext cx="455448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Космический парад моделей </a:t>
            </a:r>
            <a:endParaRPr lang="ru-RU" b="1" dirty="0"/>
          </a:p>
        </p:txBody>
      </p:sp>
      <p:pic>
        <p:nvPicPr>
          <p:cNvPr id="18434" name="Picture 2" descr="C:\Users\User\Desktop\сказки проф\ФОТО\20210210_1229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40" r="7662" b="12150"/>
          <a:stretch>
            <a:fillRect/>
          </a:stretch>
        </p:blipFill>
        <p:spPr bwMode="auto">
          <a:xfrm>
            <a:off x="0" y="620688"/>
            <a:ext cx="5090737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 descr="C:\Users\User\Desktop\сказки проф\ФОТО\20210210_1238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62" r="23020" b="9788"/>
          <a:stretch>
            <a:fillRect/>
          </a:stretch>
        </p:blipFill>
        <p:spPr bwMode="auto">
          <a:xfrm>
            <a:off x="4788024" y="620688"/>
            <a:ext cx="3995936" cy="3063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C:\Users\User\Desktop\сказки проф\ФОТО\20210210_1247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0" t="5694" b="12697"/>
          <a:stretch>
            <a:fillRect/>
          </a:stretch>
        </p:blipFill>
        <p:spPr bwMode="auto">
          <a:xfrm>
            <a:off x="611560" y="3761656"/>
            <a:ext cx="7298507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4474840" cy="114300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Цель: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72816"/>
            <a:ext cx="6984776" cy="38450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/>
              <a:t>формирование у ребёнка эмоционального отношения к профессиональному миру, с помощью различных доступных ему видов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сказки проф\ФОТО\20210210_1245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83" t="7592" r="3098" b="12697"/>
          <a:stretch>
            <a:fillRect/>
          </a:stretch>
        </p:blipFill>
        <p:spPr bwMode="auto">
          <a:xfrm>
            <a:off x="1259632" y="188640"/>
            <a:ext cx="7649993" cy="33123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459" name="Picture 3" descr="C:\Users\User\Desktop\сказки проф\ФОТО\20210210_1132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70" t="22872" r="6071"/>
          <a:stretch>
            <a:fillRect/>
          </a:stretch>
        </p:blipFill>
        <p:spPr bwMode="auto">
          <a:xfrm>
            <a:off x="251520" y="3356992"/>
            <a:ext cx="7753408" cy="35010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День эколога</a:t>
            </a:r>
            <a:endParaRPr lang="ru-RU" b="1" dirty="0"/>
          </a:p>
        </p:txBody>
      </p:sp>
      <p:pic>
        <p:nvPicPr>
          <p:cNvPr id="20482" name="Picture 2" descr="C:\Users\User\Desktop\сказки проф\ФОТО\20210913_1107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572000" cy="3266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3" descr="C:\Users\User\Desktop\сказки проф\ФОТО\20210913_1107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4572000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 descr="C:\Users\User\Desktop\сказки проф\ФОТО\20210913_111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83359" y="1597364"/>
            <a:ext cx="5949281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«День бухгалтера» </a:t>
            </a:r>
            <a:endParaRPr lang="ru-RU" sz="4800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06" t="16542" r="35681" b="35728"/>
          <a:stretch>
            <a:fillRect/>
          </a:stretch>
        </p:blipFill>
        <p:spPr bwMode="auto">
          <a:xfrm>
            <a:off x="4139952" y="1772816"/>
            <a:ext cx="5004048" cy="4365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45" t="18500" r="28738" b="40550"/>
          <a:stretch>
            <a:fillRect/>
          </a:stretch>
        </p:blipFill>
        <p:spPr bwMode="auto">
          <a:xfrm>
            <a:off x="0" y="3842704"/>
            <a:ext cx="4139952" cy="3015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16" t="25850" r="39369" b="45800"/>
          <a:stretch>
            <a:fillRect/>
          </a:stretch>
        </p:blipFill>
        <p:spPr bwMode="auto">
          <a:xfrm>
            <a:off x="0" y="1124744"/>
            <a:ext cx="4211960" cy="2886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«День учителя» </a:t>
            </a:r>
            <a:endParaRPr lang="ru-RU" sz="4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224504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876048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779096" cy="1143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«День воспитателя»</a:t>
            </a:r>
            <a:endParaRPr lang="ru-RU" sz="4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41987"/>
            <a:ext cx="4540043" cy="5916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896970"/>
            <a:ext cx="4644008" cy="5961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«День медицинского работника»</a:t>
            </a:r>
            <a:endParaRPr lang="ru-RU" sz="4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74" t="18501" r="32379" b="15350"/>
          <a:stretch>
            <a:fillRect/>
          </a:stretch>
        </p:blipFill>
        <p:spPr bwMode="auto">
          <a:xfrm>
            <a:off x="4211960" y="1700808"/>
            <a:ext cx="4499992" cy="4846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86" t="6996" r="33891" b="13454"/>
          <a:stretch>
            <a:fillRect/>
          </a:stretch>
        </p:blipFill>
        <p:spPr bwMode="auto">
          <a:xfrm>
            <a:off x="611560" y="1916832"/>
            <a:ext cx="3307034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09" t="4200" r="18495" b="13901"/>
          <a:stretch>
            <a:fillRect/>
          </a:stretch>
        </p:blipFill>
        <p:spPr bwMode="auto">
          <a:xfrm>
            <a:off x="323528" y="404664"/>
            <a:ext cx="8396318" cy="6120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Стихотворение </a:t>
            </a:r>
            <a:br>
              <a:rPr lang="ru-RU" b="1" dirty="0" smtClean="0"/>
            </a:br>
            <a:r>
              <a:rPr lang="ru-RU" b="1" dirty="0" smtClean="0"/>
              <a:t>«Мы играть решили в школу»</a:t>
            </a:r>
            <a:endParaRPr lang="ru-RU" b="1" dirty="0"/>
          </a:p>
        </p:txBody>
      </p:sp>
      <p:pic>
        <p:nvPicPr>
          <p:cNvPr id="15362" name="Picture 2" descr="C:\Users\User\Desktop\сказки проф\ФОТО\ст учитель\20211115_1601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30" t="12504" r="19701" b="43313"/>
          <a:stretch>
            <a:fillRect/>
          </a:stretch>
        </p:blipFill>
        <p:spPr bwMode="auto">
          <a:xfrm>
            <a:off x="0" y="1772816"/>
            <a:ext cx="5364088" cy="2544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3" descr="C:\Users\User\Desktop\сказки проф\ФОТО\ст учитель\20211115_1602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30" r="17621" b="33756"/>
          <a:stretch>
            <a:fillRect/>
          </a:stretch>
        </p:blipFill>
        <p:spPr bwMode="auto">
          <a:xfrm>
            <a:off x="0" y="4293096"/>
            <a:ext cx="5437595" cy="256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C:\Users\User\Desktop\сказки проф\ФОТО\ст учитель\20211115_1602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22" r="18633"/>
          <a:stretch>
            <a:fillRect/>
          </a:stretch>
        </p:blipFill>
        <p:spPr bwMode="auto">
          <a:xfrm>
            <a:off x="5436096" y="1844824"/>
            <a:ext cx="3491880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Стихотворение</a:t>
            </a:r>
            <a:br>
              <a:rPr lang="ru-RU" b="1" dirty="0" smtClean="0"/>
            </a:br>
            <a:r>
              <a:rPr lang="ru-RU" b="1" dirty="0" smtClean="0"/>
              <a:t>«Стюардессой стать хочу»</a:t>
            </a:r>
            <a:endParaRPr lang="ru-RU" dirty="0"/>
          </a:p>
        </p:txBody>
      </p:sp>
      <p:pic>
        <p:nvPicPr>
          <p:cNvPr id="16388" name="Picture 4" descr="C:\Users\User\Desktop\сказки проф\ФОТО\ст стюард\20211116_1131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26" t="27849" r="12152" b="2007"/>
          <a:stretch>
            <a:fillRect/>
          </a:stretch>
        </p:blipFill>
        <p:spPr bwMode="auto">
          <a:xfrm>
            <a:off x="0" y="3761656"/>
            <a:ext cx="4563033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9" name="Picture 5" descr="C:\Users\User\Desktop\сказки проф\ФОТО\ст стюард\20211116_1132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32"/>
          <a:stretch>
            <a:fillRect/>
          </a:stretch>
        </p:blipFill>
        <p:spPr bwMode="auto">
          <a:xfrm>
            <a:off x="4350351" y="3789040"/>
            <a:ext cx="4793649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0" name="Picture 6" descr="C:\Users\User\Desktop\сказки проф\ФОТО\ст стюард\20211116_1132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995"/>
          <a:stretch>
            <a:fillRect/>
          </a:stretch>
        </p:blipFill>
        <p:spPr bwMode="auto">
          <a:xfrm>
            <a:off x="1691680" y="1196752"/>
            <a:ext cx="5788862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91880" y="404664"/>
            <a:ext cx="432048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endParaRPr lang="ru-RU" sz="5400" b="1" dirty="0">
              <a:ln w="11430"/>
              <a:gradFill>
                <a:gsLst>
                  <a:gs pos="41000">
                    <a:srgbClr val="C00000"/>
                  </a:gs>
                  <a:gs pos="52000">
                    <a:srgbClr val="FFC000"/>
                  </a:gs>
                  <a:gs pos="62000">
                    <a:srgbClr val="4F81BD">
                      <a:lumMod val="75000"/>
                    </a:srgb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6064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762933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3538736" cy="114300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Задачи: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7704856" cy="5472608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3800" dirty="0" smtClean="0"/>
              <a:t>дать ребёнку максимально разнообразные представления о профессиях;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800" dirty="0" smtClean="0"/>
              <a:t>сформировать у ребёнка эмоционально-положительное отношение к труду и профессиональному миру;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800" dirty="0" smtClean="0"/>
              <a:t>развивать интерес к профессиям родителей и наиболее распространенным профессиям ближайшего окружения;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800" dirty="0" smtClean="0"/>
              <a:t>научить детей отражать через театрализованную деятельность особенности, присущие различным профессиям.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DE44DDE-F5AE-431D-9AD7-3A3A73BB004A}" type="datetime1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2E8A7-2D69-446C-99C6-3F4F9BC8E56A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b="1" dirty="0" smtClean="0"/>
              <a:t>Зарядка «Веселый светофор»</a:t>
            </a:r>
            <a:endParaRPr lang="ru-R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04" t="3801" r="11707" b="11151"/>
          <a:stretch>
            <a:fillRect/>
          </a:stretch>
        </p:blipFill>
        <p:spPr bwMode="auto">
          <a:xfrm>
            <a:off x="0" y="764704"/>
            <a:ext cx="4464496" cy="2803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4" t="4851" r="12298" b="10101"/>
          <a:stretch>
            <a:fillRect/>
          </a:stretch>
        </p:blipFill>
        <p:spPr bwMode="auto">
          <a:xfrm>
            <a:off x="4499992" y="764704"/>
            <a:ext cx="4644008" cy="2870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4" name="Picture 2" descr="C:\Users\User\Desktop\фото скриншот\Screenshot_20201119-204304_Video Play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66" r="9271"/>
          <a:stretch>
            <a:fillRect/>
          </a:stretch>
        </p:blipFill>
        <p:spPr bwMode="auto">
          <a:xfrm>
            <a:off x="0" y="3501008"/>
            <a:ext cx="4716016" cy="3356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59" t="5901" r="12298" b="18500"/>
          <a:stretch>
            <a:fillRect/>
          </a:stretch>
        </p:blipFill>
        <p:spPr bwMode="auto">
          <a:xfrm>
            <a:off x="4355976" y="3429000"/>
            <a:ext cx="4788024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«Калейдоскоп профессий»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ПРОФ СТИХИ\20200930_1102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1465" y="908720"/>
            <a:ext cx="4892536" cy="5949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User\Desktop\ПРОФ СТИХИ\20200930_1103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540240" cy="5949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Сказка «Доктор Айболит»</a:t>
            </a:r>
            <a:endParaRPr lang="ru-RU" b="1" dirty="0"/>
          </a:p>
        </p:txBody>
      </p:sp>
      <p:pic>
        <p:nvPicPr>
          <p:cNvPr id="7170" name="Picture 2" descr="C:\Users\User\Desktop\сказки проф\ФОТО\доктор айболит\20211115_1111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3"/>
            <a:ext cx="4630385" cy="3294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C:\Users\User\Desktop\сказки проф\ФОТО\доктор айболит\20211115_1115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572000" cy="3297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5" descr="C:\Users\User\Desktop\сказки проф\ФОТО\доктор айболит\20211115_1117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91" y="3356992"/>
            <a:ext cx="4668325" cy="3501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6" descr="C:\Users\User\Desktop\сказки проф\ФОТО\доктор айболит\20211115_1120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57212"/>
            <a:ext cx="4668034" cy="3500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сказки проф\ФОТО\доктор айболит\20211115_1118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3482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User\Desktop\сказки проф\ФОТО\доктор айболит\20211115_1124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3" y="0"/>
            <a:ext cx="4644008" cy="3482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Users\User\Desktop\сказки проф\ФОТО\доктор айболит\20211115_1128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668327" cy="350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 descr="C:\Users\User\Desktop\сказки проф\ФОТО\доктор айболит\20211115_1128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375230"/>
            <a:ext cx="4644008" cy="3482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6995120" cy="106613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Сказка «Три поросёнка»</a:t>
            </a:r>
            <a:endParaRPr lang="ru-RU" sz="4800" b="1" dirty="0"/>
          </a:p>
        </p:txBody>
      </p:sp>
      <p:pic>
        <p:nvPicPr>
          <p:cNvPr id="9219" name="Picture 3" descr="C:\Users\User\Desktop\сказки проф\ФОТО\сказка три пор\20211117_1048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795"/>
          <a:stretch>
            <a:fillRect/>
          </a:stretch>
        </p:blipFill>
        <p:spPr bwMode="auto">
          <a:xfrm>
            <a:off x="-1" y="620688"/>
            <a:ext cx="4680857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C:\Users\User\Desktop\сказки проф\ФОТО\сказка три пор\20211117_1049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432"/>
          <a:stretch>
            <a:fillRect/>
          </a:stretch>
        </p:blipFill>
        <p:spPr bwMode="auto">
          <a:xfrm>
            <a:off x="4488940" y="620688"/>
            <a:ext cx="4655060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1" name="Picture 5" descr="C:\Users\User\Desktop\сказки проф\ФОТО\сказка три пор\20211117_1049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60" b="11978"/>
          <a:stretch>
            <a:fillRect/>
          </a:stretch>
        </p:blipFill>
        <p:spPr bwMode="auto">
          <a:xfrm>
            <a:off x="0" y="3573016"/>
            <a:ext cx="4644008" cy="328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2" name="Picture 6" descr="C:\Users\User\Desktop\сказки проф\ФОТО\сказка три пор\20211117_1050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0" b="6899"/>
          <a:stretch>
            <a:fillRect/>
          </a:stretch>
        </p:blipFill>
        <p:spPr bwMode="auto">
          <a:xfrm>
            <a:off x="4511166" y="3573017"/>
            <a:ext cx="4632834" cy="3284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3300"/>
      </a:hlink>
      <a:folHlink>
        <a:srgbClr val="FFC9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6335</TotalTime>
  <Words>162</Words>
  <Application>Microsoft Office PowerPoint</Application>
  <PresentationFormat>Экран (4:3)</PresentationFormat>
  <Paragraphs>32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Cambria</vt:lpstr>
      <vt:lpstr>Calibri</vt:lpstr>
      <vt:lpstr>Wingdings</vt:lpstr>
      <vt:lpstr>Times New Roman</vt:lpstr>
      <vt:lpstr>Matilda</vt:lpstr>
      <vt:lpstr>Arial</vt:lpstr>
      <vt:lpstr>Тема Office</vt:lpstr>
      <vt:lpstr>Презентация PowerPoint</vt:lpstr>
      <vt:lpstr>Цель:</vt:lpstr>
      <vt:lpstr>Задачи:</vt:lpstr>
      <vt:lpstr>Презентация PowerPoint</vt:lpstr>
      <vt:lpstr>Зарядка «Веселый светофор»</vt:lpstr>
      <vt:lpstr>«Калейдоскоп профессий»</vt:lpstr>
      <vt:lpstr>Сказка «Доктор Айболит»</vt:lpstr>
      <vt:lpstr>Презентация PowerPoint</vt:lpstr>
      <vt:lpstr>Сказка «Три поросёнка»</vt:lpstr>
      <vt:lpstr>Презентация PowerPoint</vt:lpstr>
      <vt:lpstr>Сказка «Репка»</vt:lpstr>
      <vt:lpstr>Сказка «Современные профессии хороши, выбирай на вкус» </vt:lpstr>
      <vt:lpstr>Презентация PowerPoint</vt:lpstr>
      <vt:lpstr>Актёры </vt:lpstr>
      <vt:lpstr>Презентация PowerPoint</vt:lpstr>
      <vt:lpstr>Презентация PowerPoint</vt:lpstr>
      <vt:lpstr>Презентация PowerPoint</vt:lpstr>
      <vt:lpstr>Презентация PowerPoint</vt:lpstr>
      <vt:lpstr>Космический парад моделей </vt:lpstr>
      <vt:lpstr>Презентация PowerPoint</vt:lpstr>
      <vt:lpstr>День эколога</vt:lpstr>
      <vt:lpstr>«День бухгалтера» </vt:lpstr>
      <vt:lpstr>«День учителя» </vt:lpstr>
      <vt:lpstr>«День воспитателя»</vt:lpstr>
      <vt:lpstr>«День медицинского работника»</vt:lpstr>
      <vt:lpstr>Презентация PowerPoint</vt:lpstr>
      <vt:lpstr>Стихотворение  «Мы играть решили в школу»</vt:lpstr>
      <vt:lpstr>Стихотворение «Стюардессой стать хочу»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Ранько</dc:creator>
  <cp:lastModifiedBy>DOU</cp:lastModifiedBy>
  <cp:revision>64</cp:revision>
  <dcterms:created xsi:type="dcterms:W3CDTF">2019-08-10T19:30:32Z</dcterms:created>
  <dcterms:modified xsi:type="dcterms:W3CDTF">2022-11-01T07:07:40Z</dcterms:modified>
</cp:coreProperties>
</file>