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sldIdLst>
    <p:sldId id="256" r:id="rId2"/>
    <p:sldId id="315" r:id="rId3"/>
    <p:sldId id="318" r:id="rId4"/>
    <p:sldId id="321" r:id="rId5"/>
    <p:sldId id="322" r:id="rId6"/>
    <p:sldId id="272" r:id="rId7"/>
    <p:sldId id="377" r:id="rId8"/>
    <p:sldId id="376" r:id="rId9"/>
    <p:sldId id="379" r:id="rId10"/>
    <p:sldId id="328" r:id="rId11"/>
    <p:sldId id="333" r:id="rId12"/>
    <p:sldId id="334" r:id="rId13"/>
    <p:sldId id="344" r:id="rId14"/>
    <p:sldId id="460" r:id="rId15"/>
    <p:sldId id="461" r:id="rId16"/>
    <p:sldId id="471" r:id="rId17"/>
    <p:sldId id="462" r:id="rId18"/>
    <p:sldId id="463" r:id="rId19"/>
    <p:sldId id="466" r:id="rId20"/>
    <p:sldId id="467" r:id="rId21"/>
    <p:sldId id="345" r:id="rId22"/>
    <p:sldId id="417" r:id="rId23"/>
    <p:sldId id="411" r:id="rId24"/>
    <p:sldId id="346" r:id="rId25"/>
    <p:sldId id="425" r:id="rId26"/>
    <p:sldId id="412" r:id="rId27"/>
    <p:sldId id="434" r:id="rId28"/>
    <p:sldId id="435" r:id="rId29"/>
    <p:sldId id="390" r:id="rId30"/>
    <p:sldId id="391" r:id="rId31"/>
    <p:sldId id="433" r:id="rId32"/>
    <p:sldId id="418" r:id="rId33"/>
    <p:sldId id="432" r:id="rId34"/>
    <p:sldId id="438" r:id="rId35"/>
    <p:sldId id="442" r:id="rId36"/>
    <p:sldId id="419" r:id="rId37"/>
    <p:sldId id="450" r:id="rId38"/>
    <p:sldId id="453" r:id="rId39"/>
    <p:sldId id="472" r:id="rId40"/>
    <p:sldId id="348" r:id="rId41"/>
    <p:sldId id="431" r:id="rId42"/>
    <p:sldId id="439" r:id="rId43"/>
    <p:sldId id="352" r:id="rId44"/>
    <p:sldId id="356" r:id="rId45"/>
    <p:sldId id="360" r:id="rId46"/>
    <p:sldId id="362" r:id="rId47"/>
    <p:sldId id="469" r:id="rId48"/>
    <p:sldId id="408" r:id="rId49"/>
    <p:sldId id="397" r:id="rId50"/>
    <p:sldId id="369" r:id="rId51"/>
    <p:sldId id="259" r:id="rId52"/>
    <p:sldId id="401" r:id="rId53"/>
    <p:sldId id="422" r:id="rId54"/>
    <p:sldId id="448" r:id="rId55"/>
    <p:sldId id="447" r:id="rId56"/>
    <p:sldId id="424" r:id="rId57"/>
    <p:sldId id="421" r:id="rId58"/>
    <p:sldId id="385" r:id="rId59"/>
    <p:sldId id="387" r:id="rId60"/>
    <p:sldId id="474" r:id="rId61"/>
    <p:sldId id="445" r:id="rId62"/>
    <p:sldId id="410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4" autoAdjust="0"/>
    <p:restoredTop sz="94660"/>
  </p:normalViewPr>
  <p:slideViewPr>
    <p:cSldViewPr>
      <p:cViewPr varScale="1">
        <p:scale>
          <a:sx n="65" d="100"/>
          <a:sy n="65" d="100"/>
        </p:scale>
        <p:origin x="-46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1F70B7-422B-411A-8C73-2DB668C1A1AE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B158FC-CBA7-4E6F-8928-C3B612C0347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heel spokes="8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42;&#1083;&#1072;&#1076;&#1080;&#1084;&#1080;&#1088;\Desktop\&#1040;&#1082;&#1094;&#1080;&#1080;-&#1092;&#1086;&#1090;&#1082;&#1080;\InShot_20220504_163933730.mp4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399" y="260648"/>
            <a:ext cx="7854696" cy="1315888"/>
          </a:xfrm>
        </p:spPr>
        <p:txBody>
          <a:bodyPr>
            <a:noAutofit/>
          </a:bodyPr>
          <a:lstStyle/>
          <a:p>
            <a:pPr algn="ctr"/>
            <a:r>
              <a:rPr lang="ru-RU" sz="2000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 дошкольное образовательное учреждение</a:t>
            </a:r>
            <a:br>
              <a:rPr lang="ru-RU" sz="2000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N 1 «Березка»</a:t>
            </a:r>
            <a:br>
              <a:rPr lang="ru-RU" sz="2000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i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1105000"/>
            <a:ext cx="7704528" cy="1891952"/>
          </a:xfrm>
        </p:spPr>
        <p:txBody>
          <a:bodyPr>
            <a:normAutofit fontScale="25000" lnSpcReduction="20000"/>
          </a:bodyPr>
          <a:lstStyle/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9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по теме: </a:t>
            </a:r>
          </a:p>
          <a:p>
            <a:pPr algn="ctr"/>
            <a:r>
              <a:rPr lang="ru-RU" sz="9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9600" b="1" dirty="0" smtClean="0"/>
              <a:t>Моя педагогическая находка «Твори добро!»</a:t>
            </a:r>
            <a:endParaRPr lang="ru-RU" sz="9600" dirty="0" smtClean="0"/>
          </a:p>
          <a:p>
            <a:pPr algn="ctr"/>
            <a:r>
              <a:rPr lang="ru-RU" sz="9600" b="1" dirty="0" smtClean="0"/>
              <a:t> - социально  значимые акции как эффективный метод </a:t>
            </a:r>
            <a:r>
              <a:rPr lang="ru-RU" sz="9600" b="1" dirty="0" err="1" smtClean="0"/>
              <a:t>социокультурного</a:t>
            </a:r>
            <a:r>
              <a:rPr lang="ru-RU" sz="9600" b="1" dirty="0" smtClean="0"/>
              <a:t> развития дошкольников»</a:t>
            </a:r>
            <a:endParaRPr lang="ru-RU" sz="9600" dirty="0" smtClean="0"/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7DC1EF9-0914-4B89-8521-DBD81649CFC8}"/>
              </a:ext>
            </a:extLst>
          </p:cNvPr>
          <p:cNvSpPr txBox="1"/>
          <p:nvPr/>
        </p:nvSpPr>
        <p:spPr>
          <a:xfrm>
            <a:off x="7236296" y="4869160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           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BBC01EC-904B-47B0-ABCC-22745F02DEDB}"/>
              </a:ext>
            </a:extLst>
          </p:cNvPr>
          <p:cNvSpPr txBox="1"/>
          <p:nvPr/>
        </p:nvSpPr>
        <p:spPr>
          <a:xfrm>
            <a:off x="4932040" y="5877272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 –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Касьянова Е.А.</a:t>
            </a:r>
          </a:p>
        </p:txBody>
      </p:sp>
      <p:pic>
        <p:nvPicPr>
          <p:cNvPr id="6" name="Рисунок 5" descr="IMG_20200716_163522.jpg"/>
          <p:cNvPicPr>
            <a:picLocks noChangeAspect="1"/>
          </p:cNvPicPr>
          <p:nvPr/>
        </p:nvPicPr>
        <p:blipFill>
          <a:blip r:embed="rId2" cstate="print"/>
          <a:srcRect t="29322" r="6668" b="30187"/>
          <a:stretch>
            <a:fillRect/>
          </a:stretch>
        </p:blipFill>
        <p:spPr>
          <a:xfrm>
            <a:off x="251520" y="2924944"/>
            <a:ext cx="4680520" cy="3744416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01112_1633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9378" t="22549" r="19378" b="21674"/>
          <a:stretch>
            <a:fillRect/>
          </a:stretch>
        </p:blipFill>
        <p:spPr>
          <a:xfrm>
            <a:off x="1043608" y="0"/>
            <a:ext cx="7200800" cy="685800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01110_1855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1565" t="22549" r="19378" b="21674"/>
          <a:stretch>
            <a:fillRect/>
          </a:stretch>
        </p:blipFill>
        <p:spPr>
          <a:xfrm>
            <a:off x="1187624" y="0"/>
            <a:ext cx="6984776" cy="6237312"/>
          </a:xfrm>
        </p:spPr>
      </p:pic>
      <p:sp>
        <p:nvSpPr>
          <p:cNvPr id="5" name="TextBox 4"/>
          <p:cNvSpPr txBox="1"/>
          <p:nvPr/>
        </p:nvSpPr>
        <p:spPr>
          <a:xfrm>
            <a:off x="1187624" y="6165304"/>
            <a:ext cx="6865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Акция «В единстве наша сила!»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201114-WA0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496944" cy="6336704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01110_1855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1565" t="22549" r="19378" b="21674"/>
          <a:stretch>
            <a:fillRect/>
          </a:stretch>
        </p:blipFill>
        <p:spPr>
          <a:xfrm>
            <a:off x="1187624" y="0"/>
            <a:ext cx="6984776" cy="685800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_20210428_1611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7699" t="32184" r="13275" b="2298"/>
          <a:stretch>
            <a:fillRect/>
          </a:stretch>
        </p:blipFill>
        <p:spPr>
          <a:xfrm>
            <a:off x="755576" y="188640"/>
            <a:ext cx="7704856" cy="6120680"/>
          </a:xfrm>
        </p:spPr>
      </p:pic>
      <p:sp>
        <p:nvSpPr>
          <p:cNvPr id="5" name="TextBox 4"/>
          <p:cNvSpPr txBox="1"/>
          <p:nvPr/>
        </p:nvSpPr>
        <p:spPr>
          <a:xfrm>
            <a:off x="1547664" y="6309320"/>
            <a:ext cx="9582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Акция « Песни Победы поем вместе!»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10514_0825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88640"/>
            <a:ext cx="7920880" cy="6408711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nShot_20210514_202100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5" y="188640"/>
            <a:ext cx="7344816" cy="6408711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nShot_20210514_2029117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9" y="0"/>
            <a:ext cx="7272808" cy="685800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nShot_20220505_2039027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1" y="188640"/>
            <a:ext cx="8568952" cy="6336703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10428_1633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8640960" cy="6336703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istockphoto-1067613988-1024x10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" name="TextBox 8"/>
          <p:cNvSpPr txBox="1"/>
          <p:nvPr/>
        </p:nvSpPr>
        <p:spPr>
          <a:xfrm>
            <a:off x="827584" y="332656"/>
            <a:ext cx="77202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Социальные акции  в ДОУ – 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одно из направлений позитивной социализации дошкольников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че-овек-d-с-оготипом-музыки-наушников-с-ушая-943439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1844824"/>
            <a:ext cx="2438400" cy="2016224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nShot_20210514_1555352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3" y="260648"/>
            <a:ext cx="8640960" cy="6408712"/>
          </a:xfrm>
        </p:spPr>
      </p:pic>
    </p:spTree>
  </p:cSld>
  <p:clrMapOvr>
    <a:masterClrMapping/>
  </p:clrMapOvr>
  <p:transition advTm="0"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10422_1300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95936" y="0"/>
            <a:ext cx="4824536" cy="6381328"/>
          </a:xfrm>
        </p:spPr>
      </p:pic>
      <p:sp>
        <p:nvSpPr>
          <p:cNvPr id="5" name="TextBox 4"/>
          <p:cNvSpPr txBox="1"/>
          <p:nvPr/>
        </p:nvSpPr>
        <p:spPr>
          <a:xfrm>
            <a:off x="2627784" y="6309320"/>
            <a:ext cx="557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Берегите лес от шума!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че-овек-d-с-оготипом-музыки-наушников-с-ушая-943439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20688"/>
            <a:ext cx="3995936" cy="5184576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00727_2219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9" y="188640"/>
            <a:ext cx="8496944" cy="6336703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210425-WA0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568952" cy="6192687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00728_2053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0408" t="22297" r="20408" b="22546"/>
          <a:stretch>
            <a:fillRect/>
          </a:stretch>
        </p:blipFill>
        <p:spPr>
          <a:xfrm>
            <a:off x="899592" y="0"/>
            <a:ext cx="7488832" cy="685800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200806-WA00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8280920" cy="5832647"/>
          </a:xfrm>
        </p:spPr>
      </p:pic>
      <p:sp>
        <p:nvSpPr>
          <p:cNvPr id="5" name="TextBox 4"/>
          <p:cNvSpPr txBox="1"/>
          <p:nvPr/>
        </p:nvSpPr>
        <p:spPr>
          <a:xfrm>
            <a:off x="2843808" y="6237312"/>
            <a:ext cx="5679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Берегите лес от огня!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00312_1532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8640960" cy="6264695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00806_1913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8424936" cy="6264695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00806_1914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8496944" cy="6192687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50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8712968" cy="648072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epositphotos_65506365-stock-illustration-vector-speech-bubble-sig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59832" y="908720"/>
            <a:ext cx="6084168" cy="5949279"/>
          </a:xfrm>
        </p:spPr>
      </p:pic>
      <p:sp>
        <p:nvSpPr>
          <p:cNvPr id="5" name="TextBox 4"/>
          <p:cNvSpPr txBox="1"/>
          <p:nvPr/>
        </p:nvSpPr>
        <p:spPr>
          <a:xfrm>
            <a:off x="3491880" y="1700808"/>
            <a:ext cx="2352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Высокие технологии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2160" y="1628800"/>
            <a:ext cx="3131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Экологические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проблемы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3848" y="3789040"/>
            <a:ext cx="30243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Положительная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информация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44209" y="4149080"/>
            <a:ext cx="2232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негативное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воздействие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че-овек-d-с-оготипом-музыки-наушников-с-ушая-943439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340768"/>
            <a:ext cx="3275856" cy="4032448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51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8568952" cy="6264695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00806_1858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9" y="260648"/>
            <a:ext cx="8496944" cy="6264696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00727_2223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332656"/>
            <a:ext cx="8352928" cy="6192687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260648"/>
            <a:ext cx="8229600" cy="44344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Содержимое 4" descr="IMG_20200806_1846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496944" cy="6192687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200723-WA0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8424936" cy="6120679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-20200806-WA00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8136904" cy="6048671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20200729_0750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8352928" cy="6264696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200716-WA00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60649"/>
            <a:ext cx="8424936" cy="5760639"/>
          </a:xfrm>
        </p:spPr>
      </p:pic>
      <p:sp>
        <p:nvSpPr>
          <p:cNvPr id="5" name="TextBox 4"/>
          <p:cNvSpPr txBox="1"/>
          <p:nvPr/>
        </p:nvSpPr>
        <p:spPr>
          <a:xfrm>
            <a:off x="1547664" y="6165304"/>
            <a:ext cx="10157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Акция «Берегите себя и своих близких!»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200716-WA0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496944" cy="6264695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5931685291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44008" cy="3501008"/>
          </a:xfrm>
        </p:spPr>
      </p:pic>
      <p:pic>
        <p:nvPicPr>
          <p:cNvPr id="5" name="Рисунок 4" descr="15936110493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01008"/>
            <a:ext cx="4644008" cy="3356992"/>
          </a:xfrm>
          <a:prstGeom prst="rect">
            <a:avLst/>
          </a:prstGeom>
        </p:spPr>
      </p:pic>
      <p:pic>
        <p:nvPicPr>
          <p:cNvPr id="6" name="Рисунок 5" descr="IMG_20200705_1851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0"/>
            <a:ext cx="4499992" cy="3501008"/>
          </a:xfrm>
          <a:prstGeom prst="rect">
            <a:avLst/>
          </a:prstGeom>
        </p:spPr>
      </p:pic>
      <p:pic>
        <p:nvPicPr>
          <p:cNvPr id="7" name="Рисунок 6" descr="IMG_20200716_1041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3429000"/>
            <a:ext cx="4499992" cy="34290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0736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</a:t>
            </a:r>
            <a:b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воспитательной работы</a:t>
            </a:r>
            <a:endParaRPr lang="ru-RU" sz="3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nfographic-Chart-Transparent-Background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187404"/>
            <a:ext cx="8229600" cy="3884954"/>
          </a:xfrm>
        </p:spPr>
      </p:pic>
      <p:sp>
        <p:nvSpPr>
          <p:cNvPr id="6" name="TextBox 5"/>
          <p:cNvSpPr txBox="1"/>
          <p:nvPr/>
        </p:nvSpPr>
        <p:spPr>
          <a:xfrm>
            <a:off x="611561" y="2924944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Ценности Родины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природы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9" y="3789041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Человека, ,семьи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Дружбы,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сотрудничества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99592" y="4941168"/>
            <a:ext cx="1252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Ценность </a:t>
            </a:r>
          </a:p>
          <a:p>
            <a:pPr algn="ctr"/>
            <a:r>
              <a:rPr lang="ru-RU" dirty="0" smtClean="0">
                <a:solidFill>
                  <a:srgbClr val="00B050"/>
                </a:solidFill>
              </a:rPr>
              <a:t>знания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16216" y="2924944"/>
            <a:ext cx="1252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Ценность 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здоровья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56176" y="3861048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Ценность</a:t>
            </a:r>
          </a:p>
          <a:p>
            <a:pPr algn="ctr"/>
            <a:r>
              <a:rPr lang="ru-RU" dirty="0" smtClean="0">
                <a:solidFill>
                  <a:srgbClr val="00B050"/>
                </a:solidFill>
              </a:rPr>
              <a:t>труда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44208" y="4869160"/>
            <a:ext cx="2430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Ценность культуры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</a:rPr>
              <a:t>И красоты</a:t>
            </a: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00902_1827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9378" t="22549" r="19378" b="21674"/>
          <a:stretch>
            <a:fillRect/>
          </a:stretch>
        </p:blipFill>
        <p:spPr>
          <a:xfrm>
            <a:off x="1115616" y="188640"/>
            <a:ext cx="6984776" cy="6192688"/>
          </a:xfrm>
        </p:spPr>
      </p:pic>
      <p:sp>
        <p:nvSpPr>
          <p:cNvPr id="5" name="TextBox 4"/>
          <p:cNvSpPr txBox="1"/>
          <p:nvPr/>
        </p:nvSpPr>
        <p:spPr>
          <a:xfrm>
            <a:off x="1619672" y="6309320"/>
            <a:ext cx="6266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Акция « Музыка вокруг нас!»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20200731_1536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0"/>
            <a:ext cx="7488832" cy="685800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20200731_1643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8568952" cy="6264695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00728_2058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9378" t="22549" r="19378" b="21674"/>
          <a:stretch>
            <a:fillRect/>
          </a:stretch>
        </p:blipFill>
        <p:spPr>
          <a:xfrm>
            <a:off x="755576" y="0"/>
            <a:ext cx="7848872" cy="685800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01002_1635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9378" t="24189" r="21565" b="21675"/>
          <a:stretch>
            <a:fillRect/>
          </a:stretch>
        </p:blipFill>
        <p:spPr>
          <a:xfrm>
            <a:off x="827584" y="188640"/>
            <a:ext cx="7128792" cy="6048672"/>
          </a:xfrm>
        </p:spPr>
      </p:pic>
      <p:sp>
        <p:nvSpPr>
          <p:cNvPr id="5" name="TextBox 4"/>
          <p:cNvSpPr txBox="1"/>
          <p:nvPr/>
        </p:nvSpPr>
        <p:spPr>
          <a:xfrm>
            <a:off x="2051720" y="6237312"/>
            <a:ext cx="8353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Акция «Дорожная безопасность»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01018_1930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9378" t="22549" r="19378" b="21674"/>
          <a:stretch>
            <a:fillRect/>
          </a:stretch>
        </p:blipFill>
        <p:spPr>
          <a:xfrm>
            <a:off x="1043608" y="0"/>
            <a:ext cx="7200800" cy="685800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201016-WA00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60648"/>
            <a:ext cx="8208912" cy="5973613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11010_1952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8568952" cy="6264695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50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496944" cy="6264695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50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8568951" cy="6264695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социальных акций – </a:t>
            </a:r>
            <a:r>
              <a:rPr lang="ru-RU" sz="3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личностное развитие дошкольников и создание условий для их позитивной социализации через:</a:t>
            </a:r>
            <a:endParaRPr lang="ru-RU" sz="3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форма-красочного-пузыря-речи-square-изолированной-на-белом-воздушном-1881571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556792"/>
            <a:ext cx="9144000" cy="5301208"/>
          </a:xfrm>
        </p:spPr>
      </p:pic>
      <p:sp>
        <p:nvSpPr>
          <p:cNvPr id="5" name="TextBox 4"/>
          <p:cNvSpPr txBox="1"/>
          <p:nvPr/>
        </p:nvSpPr>
        <p:spPr>
          <a:xfrm>
            <a:off x="1403649" y="2564904"/>
            <a:ext cx="3888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ценностного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отношения к  окружающему миру,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другим людям, себе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36096" y="4365104"/>
            <a:ext cx="20989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Нормы и правила </a:t>
            </a: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поведения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7744" y="4941168"/>
            <a:ext cx="2160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Национальное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Сознание,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ценности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че-овек-d-с-оготипом-музыки-наушников-с-ушая-943439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1628800"/>
            <a:ext cx="2438400" cy="2566416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00728_2058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9378" t="22549" r="19378" b="21674"/>
          <a:stretch>
            <a:fillRect/>
          </a:stretch>
        </p:blipFill>
        <p:spPr>
          <a:xfrm>
            <a:off x="1403648" y="188640"/>
            <a:ext cx="6696744" cy="6120680"/>
          </a:xfrm>
        </p:spPr>
      </p:pic>
      <p:sp>
        <p:nvSpPr>
          <p:cNvPr id="6" name="TextBox 5"/>
          <p:cNvSpPr txBox="1"/>
          <p:nvPr/>
        </p:nvSpPr>
        <p:spPr>
          <a:xfrm>
            <a:off x="2915816" y="6309320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Акция «Дорогою добра!»</a:t>
            </a:r>
            <a:endParaRPr lang="ru-RU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nShot_20210514_202100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5" y="188640"/>
            <a:ext cx="7344816" cy="6408711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20200716_160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7888" r="-2075" b="35854"/>
          <a:stretch>
            <a:fillRect/>
          </a:stretch>
        </p:blipFill>
        <p:spPr>
          <a:xfrm>
            <a:off x="899592" y="260648"/>
            <a:ext cx="7488832" cy="5616624"/>
          </a:xfrm>
        </p:spPr>
      </p:pic>
      <p:pic>
        <p:nvPicPr>
          <p:cNvPr id="1026" name="Picture 2" descr="C:\Users\LiBeeR\Desktop\фото-Акции\IMG_20220305_1154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325600" y="-10744200"/>
            <a:ext cx="37795200" cy="10744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979712" y="6021288"/>
            <a:ext cx="5389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Акция «Подари улыбку миру!»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00823_1127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9378" t="22549" r="21565" b="21674"/>
          <a:stretch>
            <a:fillRect/>
          </a:stretch>
        </p:blipFill>
        <p:spPr>
          <a:xfrm>
            <a:off x="1259632" y="0"/>
            <a:ext cx="6696744" cy="685800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20200729_0750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8352928" cy="6264696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00727_2211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8352928" cy="6264695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00716_1601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9111" r="3337" b="29877"/>
          <a:stretch>
            <a:fillRect/>
          </a:stretch>
        </p:blipFill>
        <p:spPr>
          <a:xfrm>
            <a:off x="323529" y="260648"/>
            <a:ext cx="8496944" cy="6336704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20200729_0750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8352928" cy="5832648"/>
          </a:xfrm>
        </p:spPr>
      </p:pic>
      <p:sp>
        <p:nvSpPr>
          <p:cNvPr id="5" name="TextBox 4"/>
          <p:cNvSpPr txBox="1"/>
          <p:nvPr/>
        </p:nvSpPr>
        <p:spPr>
          <a:xfrm>
            <a:off x="2915816" y="6165304"/>
            <a:ext cx="529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Акция «Дари добро!»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20305_1151341 (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59" y="188641"/>
            <a:ext cx="7848873" cy="5472607"/>
          </a:xfrm>
        </p:spPr>
      </p:pic>
      <p:sp>
        <p:nvSpPr>
          <p:cNvPr id="6" name="TextBox 5"/>
          <p:cNvSpPr txBox="1"/>
          <p:nvPr/>
        </p:nvSpPr>
        <p:spPr>
          <a:xfrm>
            <a:off x="1" y="587727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Сотрудничество с Мостовским 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Домом – интернатом престарелых и инвалидов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20305_1154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332656"/>
            <a:ext cx="8352928" cy="6192687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201114-WA0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640960" cy="6120679"/>
          </a:xfrm>
        </p:spPr>
      </p:pic>
      <p:sp>
        <p:nvSpPr>
          <p:cNvPr id="5" name="TextBox 4"/>
          <p:cNvSpPr txBox="1"/>
          <p:nvPr/>
        </p:nvSpPr>
        <p:spPr>
          <a:xfrm>
            <a:off x="179513" y="6237312"/>
            <a:ext cx="8964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Акция «Люблю тебя, моя Кубань!»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InShot_20220504_163933730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964488" cy="68580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00728_2058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9378" t="22549" r="19378" b="21674"/>
          <a:stretch>
            <a:fillRect/>
          </a:stretch>
        </p:blipFill>
        <p:spPr>
          <a:xfrm>
            <a:off x="1187624" y="0"/>
            <a:ext cx="6840760" cy="685800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11012_0937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496944" cy="5760640"/>
          </a:xfrm>
        </p:spPr>
      </p:pic>
      <p:sp>
        <p:nvSpPr>
          <p:cNvPr id="5" name="TextBox 4"/>
          <p:cNvSpPr txBox="1"/>
          <p:nvPr/>
        </p:nvSpPr>
        <p:spPr>
          <a:xfrm>
            <a:off x="2123728" y="6165304"/>
            <a:ext cx="7619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Благодарю  Вас за внимание!!!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201112-WA0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88640"/>
            <a:ext cx="8291264" cy="6408712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201114-WA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88640"/>
            <a:ext cx="8363272" cy="6336704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201112-WA00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496944" cy="6264696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552</TotalTime>
  <Words>182</Words>
  <Application>Microsoft Office PowerPoint</Application>
  <PresentationFormat>Экран (4:3)</PresentationFormat>
  <Paragraphs>58</Paragraphs>
  <Slides>62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Поток</vt:lpstr>
      <vt:lpstr>Муниципальное  дошкольное образовательное учреждение Детский сад N 1 «Березка» </vt:lpstr>
      <vt:lpstr>.</vt:lpstr>
      <vt:lpstr>Слайд 3</vt:lpstr>
      <vt:lpstr>Основные направления  воспитательной работы</vt:lpstr>
      <vt:lpstr>    Цель социальных акций –  личностное развитие дошкольников и создание условий для их позитивной социализации через: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Владимир</dc:creator>
  <cp:lastModifiedBy>Владимир</cp:lastModifiedBy>
  <cp:revision>71</cp:revision>
  <dcterms:created xsi:type="dcterms:W3CDTF">2022-04-25T16:24:28Z</dcterms:created>
  <dcterms:modified xsi:type="dcterms:W3CDTF">2022-09-29T17:48:05Z</dcterms:modified>
</cp:coreProperties>
</file>