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9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9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59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0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0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5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6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2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1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3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4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3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0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3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2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3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4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1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6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95AD-6818-4932-B673-F1715E097842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FDD4-680E-4ACE-A1EC-08DF9C14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microsoft.com/office/2007/relationships/hdphoto" Target="../media/hdphoto5.wdp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3.jpeg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8.jpe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2.jpe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2498"/>
          </a:xfrm>
          <a:prstGeom prst="rect">
            <a:avLst/>
          </a:prstGeom>
        </p:spPr>
      </p:pic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723331" y="1802938"/>
            <a:ext cx="10413242" cy="10115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«Оригинальные формы оздоровительной физкультуры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детьми: увлекательная игра «Песочные сказки»»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9242" y="6067329"/>
            <a:ext cx="6531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Поцелуева Елена Васильевна 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– инструктор по физической культуре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9137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Муниципальное автономное  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детский сад № 1 « Сказка» г.Приморско-Ахтарск</a:t>
            </a:r>
          </a:p>
        </p:txBody>
      </p:sp>
      <p:pic>
        <p:nvPicPr>
          <p:cNvPr id="11" name="Рисунок 10" descr="C:\Users\User\AppData\Local\Microsoft\Windows\INetCache\Content.Word\Рисунок1.png"/>
          <p:cNvPicPr/>
          <p:nvPr/>
        </p:nvPicPr>
        <p:blipFill>
          <a:blip r:embed="rId3" cstate="print"/>
          <a:srcRect l="632" t="1515" r="1170" b="1986"/>
          <a:stretch>
            <a:fillRect/>
          </a:stretch>
        </p:blipFill>
        <p:spPr bwMode="auto">
          <a:xfrm>
            <a:off x="10111572" y="189137"/>
            <a:ext cx="1839773" cy="1734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3 МЕРОПРИЯТИЯ\Линейка Памяти\IMG_20250328_140450_9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 bwMode="auto">
          <a:xfrm>
            <a:off x="6950862" y="2967483"/>
            <a:ext cx="4658746" cy="3099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82" y="117362"/>
            <a:ext cx="1614719" cy="1685576"/>
          </a:xfrm>
          <a:prstGeom prst="ellipse">
            <a:avLst/>
          </a:prstGeom>
        </p:spPr>
      </p:pic>
      <p:pic>
        <p:nvPicPr>
          <p:cNvPr id="10" name="Picture 10" descr="D:\1 САЙТ\НОВОСТИ\94c81131501dc466dde5d7251c1af9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027">
            <a:off x="3574417" y="5000298"/>
            <a:ext cx="2003297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E:\IMG-20220324-WA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52">
            <a:off x="2896241" y="3141095"/>
            <a:ext cx="1233290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:\Users\User\Desktop\выступление ЕВ\Новая папка\IMG-20240520-WA003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57"/>
          <a:stretch/>
        </p:blipFill>
        <p:spPr bwMode="auto">
          <a:xfrm rot="21338051">
            <a:off x="4450778" y="3047653"/>
            <a:ext cx="2160000" cy="1408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C:\Users\User\Downloads\IMG-20240520-WA003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195">
            <a:off x="291055" y="3039896"/>
            <a:ext cx="2160000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2 ФАП Стань Чемпионом\Рисунок2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" t="30876" r="2200"/>
          <a:stretch/>
        </p:blipFill>
        <p:spPr bwMode="auto">
          <a:xfrm>
            <a:off x="214082" y="5000299"/>
            <a:ext cx="3151183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2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7265" y="1597126"/>
            <a:ext cx="4367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Разогрев 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Основная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часть 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Заключительная часть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0295" y="661865"/>
            <a:ext cx="6213968" cy="440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такое «Песочные сказки»?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34501" y="661864"/>
            <a:ext cx="3238507" cy="440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Этапы занятия: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5" descr="D:\1 МИП\2025-26\фото\IMG-20250626-WA0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8207"/>
          <a:stretch/>
        </p:blipFill>
        <p:spPr bwMode="auto">
          <a:xfrm rot="21083258">
            <a:off x="179392" y="5194807"/>
            <a:ext cx="234007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D:\1 МИП\2025-26\фото\WhatsApp Image 2025-09-10 at 16.17.1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9990" r="3024" b="8244"/>
          <a:stretch/>
        </p:blipFill>
        <p:spPr bwMode="auto">
          <a:xfrm rot="21287311">
            <a:off x="2915300" y="2898803"/>
            <a:ext cx="2306443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D:\1 МИП\2024-25\Фото\IMG-20250123-WA03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24"/>
          <a:stretch/>
        </p:blipFill>
        <p:spPr bwMode="auto">
          <a:xfrm rot="21294670">
            <a:off x="305798" y="1302104"/>
            <a:ext cx="2210440" cy="231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D:\1 МИП\2024-25\Фото\IMG-20250207-WA036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61"/>
          <a:stretch/>
        </p:blipFill>
        <p:spPr bwMode="auto">
          <a:xfrm rot="218842">
            <a:off x="2961674" y="5102614"/>
            <a:ext cx="2094074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User\Downloads\IMG-20250804-WA00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37" y="3412612"/>
            <a:ext cx="6491736" cy="3195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1 МИП\2025-26\фото\IMG-20250711-WA01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908">
            <a:off x="1049593" y="3648711"/>
            <a:ext cx="2056445" cy="1542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МИП\2024-25\стажировка 10.04.25\фото\IMG-20250409-WA019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05"/>
          <a:stretch/>
        </p:blipFill>
        <p:spPr bwMode="auto">
          <a:xfrm rot="193297">
            <a:off x="3198251" y="1281075"/>
            <a:ext cx="2616702" cy="137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24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318" y="1052455"/>
            <a:ext cx="8713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Ходьба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босиком по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песку</a:t>
            </a:r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Катание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мелких предметов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ногами</a:t>
            </a:r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Сбор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мелких предметов пальцами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ног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Выполнение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круговых движений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стопами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Перекатывание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стоп по поверхности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песка</a:t>
            </a:r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Рисование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песке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Поднятие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тяжестей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стопами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Массирование стоп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94760" y="361239"/>
            <a:ext cx="4213979" cy="440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Упражнения с песком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User\Desktop\28.02.25 Конференция ИРО Стань чемпионом\IMG-20240520-WA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8689" b="14351"/>
          <a:stretch/>
        </p:blipFill>
        <p:spPr bwMode="auto">
          <a:xfrm flipH="1">
            <a:off x="7610235" y="207335"/>
            <a:ext cx="4417036" cy="254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9" descr="D:\1 САЙТ\НОВОСТИ\2025\28.07.25 День солнца\zJhn11vECTW817q6iOjFzZX5-RwkhjtR3zrQc9qw_vEnAzOHufOqAjN9DMV6eYVAiQebtMyMNe8teLvNEFb_vFv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3" r="12595"/>
          <a:stretch/>
        </p:blipFill>
        <p:spPr bwMode="auto">
          <a:xfrm rot="21301205">
            <a:off x="5694491" y="4013667"/>
            <a:ext cx="2612945" cy="243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:\РМО\24-25 уч г\13.12.2024 РМО\фото для презентации\Рисунок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5" t="4420" r="6951" b="8710"/>
          <a:stretch/>
        </p:blipFill>
        <p:spPr bwMode="auto">
          <a:xfrm rot="373956" flipH="1">
            <a:off x="9213835" y="3497361"/>
            <a:ext cx="2620771" cy="2643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C:\Users\User\Desktop\выступление ЕВ\IMG-20251110-WA026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26656" r="10554" b="15759"/>
          <a:stretch/>
        </p:blipFill>
        <p:spPr bwMode="auto">
          <a:xfrm>
            <a:off x="1060192" y="4591885"/>
            <a:ext cx="3849064" cy="2132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2498"/>
          </a:xfrm>
          <a:prstGeom prst="rect">
            <a:avLst/>
          </a:prstGeom>
        </p:spPr>
      </p:pic>
      <p:pic>
        <p:nvPicPr>
          <p:cNvPr id="1026" name="Picture 2" descr="D:\1 МИП\2024-25\стажировка 10.04.25\фото\IMG-20250410-WA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83" y="3918827"/>
            <a:ext cx="4795055" cy="269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МИП\2024-25\стажировка 10.04.25\фото\IMG-20250410-WA0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25" y="974272"/>
            <a:ext cx="48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МИП\2024-25\стажировка 10.04.25\фото\Новая папка\DSC026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0" y="974272"/>
            <a:ext cx="4061075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 МИП\2024-25\стажировка 10.04.25\фото\проскура\DSC026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8" y="3916045"/>
            <a:ext cx="4061075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48018" y="139408"/>
            <a:ext cx="5826953" cy="440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«Сказка про весёлых друзей»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80</Words>
  <Application>Microsoft Office PowerPoint</Application>
  <PresentationFormat>Произвольный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«Оригинальные формы оздоровительной физкультуры  с детьми: увлекательная игра «Песочные сказки»»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Женуля</dc:creator>
  <cp:lastModifiedBy>User</cp:lastModifiedBy>
  <cp:revision>52</cp:revision>
  <dcterms:created xsi:type="dcterms:W3CDTF">2025-02-20T09:54:39Z</dcterms:created>
  <dcterms:modified xsi:type="dcterms:W3CDTF">2025-11-11T10:16:43Z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46c71c24116c4dc78f0b9b1dfd33d12e</vt:lpwstr>
  </property>
</Properties>
</file>