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FBEA807-2B4A-41C3-8878-09CE6DC384FD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382F3C-F866-4ADC-99B6-156D17C69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19074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200" b="1" dirty="0" smtClean="0">
                <a:solidFill>
                  <a:srgbClr val="FFFF00"/>
                </a:solidFill>
              </a:rPr>
              <a:t>Муниципальное бюджетное дошкольное образовательное учреждение детский сад № 11 комбинированного вида муниципального образования </a:t>
            </a:r>
            <a:r>
              <a:rPr lang="ru-RU" sz="2200" b="1" dirty="0" err="1" smtClean="0">
                <a:solidFill>
                  <a:srgbClr val="FFFF00"/>
                </a:solidFill>
              </a:rPr>
              <a:t>Щербиновский</a:t>
            </a:r>
            <a:r>
              <a:rPr lang="ru-RU" sz="2200" b="1" dirty="0" smtClean="0">
                <a:solidFill>
                  <a:srgbClr val="FFFF00"/>
                </a:solidFill>
              </a:rPr>
              <a:t> район </a:t>
            </a:r>
            <a:br>
              <a:rPr lang="ru-RU" sz="2200" b="1" dirty="0" smtClean="0">
                <a:solidFill>
                  <a:srgbClr val="FFFF00"/>
                </a:solidFill>
              </a:rPr>
            </a:br>
            <a:r>
              <a:rPr lang="ru-RU" sz="2200" b="1" dirty="0" smtClean="0">
                <a:solidFill>
                  <a:srgbClr val="FFFF00"/>
                </a:solidFill>
              </a:rPr>
              <a:t>станица </a:t>
            </a:r>
            <a:r>
              <a:rPr lang="ru-RU" sz="2200" b="1" dirty="0" err="1" smtClean="0">
                <a:solidFill>
                  <a:srgbClr val="FFFF00"/>
                </a:solidFill>
              </a:rPr>
              <a:t>Новощербиновская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819400"/>
            <a:ext cx="7908048" cy="282417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«ИСПОЛЬЗОВАНИЕ ПОДВИЖНЫХ НЕЙРОИГР И УПРАЖНЕНИЙ НА ЗАНЯТИЯХ ПО ФИЗИЧЕСКОЙ 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КУЛЬТУРЕ В ДОУ»</a:t>
            </a:r>
          </a:p>
          <a:p>
            <a:pPr algn="ctr"/>
            <a:endParaRPr lang="ru-RU" b="1" dirty="0" smtClean="0">
              <a:solidFill>
                <a:srgbClr val="FFFF00"/>
              </a:solidFill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Инструктор по ФК: </a:t>
            </a:r>
            <a:r>
              <a:rPr lang="ru-RU" b="1" dirty="0" err="1" smtClean="0">
                <a:solidFill>
                  <a:srgbClr val="002060"/>
                </a:solidFill>
              </a:rPr>
              <a:t>Каламбет</a:t>
            </a:r>
            <a:r>
              <a:rPr lang="ru-RU" b="1" dirty="0" smtClean="0">
                <a:solidFill>
                  <a:srgbClr val="002060"/>
                </a:solidFill>
              </a:rPr>
              <a:t> Г.А.</a:t>
            </a:r>
          </a:p>
          <a:p>
            <a:pPr algn="ctr"/>
            <a:endParaRPr lang="ru-RU" b="1" dirty="0" smtClean="0">
              <a:solidFill>
                <a:srgbClr val="FFFF00"/>
              </a:solidFill>
            </a:endParaRPr>
          </a:p>
          <a:p>
            <a:pPr algn="ctr"/>
            <a:endParaRPr lang="ru-RU" b="1" dirty="0" smtClean="0">
              <a:solidFill>
                <a:srgbClr val="FFFF00"/>
              </a:solidFill>
            </a:endParaRPr>
          </a:p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19074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819400"/>
            <a:ext cx="7908048" cy="2824178"/>
          </a:xfrm>
        </p:spPr>
        <p:txBody>
          <a:bodyPr>
            <a:normAutofit/>
          </a:bodyPr>
          <a:lstStyle/>
          <a:p>
            <a:pPr algn="ctr"/>
            <a:endParaRPr lang="ru-RU" b="1" dirty="0" smtClean="0">
              <a:solidFill>
                <a:srgbClr val="FFFF00"/>
              </a:solidFill>
            </a:endParaRPr>
          </a:p>
          <a:p>
            <a:pPr algn="ctr"/>
            <a:endParaRPr lang="ru-RU" b="1" dirty="0" smtClean="0">
              <a:solidFill>
                <a:srgbClr val="FFFF00"/>
              </a:solidFill>
            </a:endParaRPr>
          </a:p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7" name="Picture 3" descr="K:\фото нейроупраж\IMG-20250328-WA00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0" y="285728"/>
            <a:ext cx="5143500" cy="4810125"/>
          </a:xfrm>
          <a:prstGeom prst="rect">
            <a:avLst/>
          </a:prstGeom>
          <a:noFill/>
        </p:spPr>
      </p:pic>
      <p:pic>
        <p:nvPicPr>
          <p:cNvPr id="5" name="Picture 4" descr="C:\Users\2024\Desktop\IMG_20250325_1006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28736"/>
            <a:ext cx="4972050" cy="5276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K:\фото нейроупраж\IMG-20250328-WA003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428736"/>
            <a:ext cx="3093162" cy="4525962"/>
          </a:xfrm>
          <a:prstGeom prst="rect">
            <a:avLst/>
          </a:prstGeom>
          <a:noFill/>
        </p:spPr>
      </p:pic>
      <p:pic>
        <p:nvPicPr>
          <p:cNvPr id="3076" name="Picture 4" descr="K:\фото нейроупраж\IMG-20250328-WA003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86450" y="214290"/>
            <a:ext cx="3257550" cy="5143500"/>
          </a:xfrm>
          <a:prstGeom prst="rect">
            <a:avLst/>
          </a:prstGeom>
          <a:noFill/>
        </p:spPr>
      </p:pic>
      <p:pic>
        <p:nvPicPr>
          <p:cNvPr id="3077" name="Picture 5" descr="K:\фото нейроупраж\IMG-20250328-WA003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928802"/>
            <a:ext cx="3333750" cy="4714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3" name="Picture 3" descr="K:\фото нейроупраж\IMG-20250328-WA00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143500" cy="4943475"/>
          </a:xfrm>
          <a:prstGeom prst="rect">
            <a:avLst/>
          </a:prstGeom>
          <a:noFill/>
        </p:spPr>
      </p:pic>
      <p:pic>
        <p:nvPicPr>
          <p:cNvPr id="5122" name="Picture 2" descr="K:\фото нейроупраж\IMG-20250328-WA0032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114" y="2332038"/>
            <a:ext cx="4858886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K:\фото нейроупраж\IMG-20250328-WA00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42852"/>
            <a:ext cx="6856349" cy="6500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2024\Desktop\IMG-20250324-WA007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863" y="571480"/>
            <a:ext cx="6953299" cy="521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6237"/>
            <a:ext cx="8929718" cy="4526280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ru-RU" sz="7200" b="1" dirty="0" smtClean="0">
                <a:solidFill>
                  <a:srgbClr val="FFC000"/>
                </a:solidFill>
              </a:rPr>
              <a:t>СПАСИБО </a:t>
            </a:r>
          </a:p>
          <a:p>
            <a:pPr lvl="8">
              <a:buNone/>
            </a:pPr>
            <a:r>
              <a:rPr lang="ru-RU" sz="7200" b="1" dirty="0" smtClean="0">
                <a:solidFill>
                  <a:srgbClr val="FFC000"/>
                </a:solidFill>
              </a:rPr>
              <a:t>ЗА ВНИМАНИЕ!</a:t>
            </a:r>
            <a:endParaRPr lang="ru-RU" sz="7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74</TotalTime>
  <Words>25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Литейная</vt:lpstr>
      <vt:lpstr>   Муниципальное бюджетное дошкольное образовательное учреждение детский сад № 11 комбинированного вида муниципального образования Щербиновский район  станица Новощербиновская  </vt:lpstr>
      <vt:lpstr>   </vt:lpstr>
      <vt:lpstr>Слайд 3</vt:lpstr>
      <vt:lpstr>Слайд 4</vt:lpstr>
      <vt:lpstr>Слайд 5</vt:lpstr>
      <vt:lpstr>Слайд 6</vt:lpstr>
      <vt:lpstr>Слайд 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 11 комбинированного вида муниципального образования Щербиновский район станица Новощербиновская</dc:title>
  <dc:creator>2024</dc:creator>
  <cp:lastModifiedBy>2024</cp:lastModifiedBy>
  <cp:revision>10</cp:revision>
  <dcterms:created xsi:type="dcterms:W3CDTF">2025-03-29T15:55:31Z</dcterms:created>
  <dcterms:modified xsi:type="dcterms:W3CDTF">2025-03-30T07:44:47Z</dcterms:modified>
</cp:coreProperties>
</file>