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6FD60-B225-4CC1-A432-19C54E00A7C6}" type="datetimeFigureOut">
              <a:rPr lang="ru-RU" smtClean="0"/>
              <a:pPr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885CB-83DD-46E7-9B32-3B8D91FBF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6FD60-B225-4CC1-A432-19C54E00A7C6}" type="datetimeFigureOut">
              <a:rPr lang="ru-RU" smtClean="0"/>
              <a:pPr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885CB-83DD-46E7-9B32-3B8D91FBF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6FD60-B225-4CC1-A432-19C54E00A7C6}" type="datetimeFigureOut">
              <a:rPr lang="ru-RU" smtClean="0"/>
              <a:pPr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885CB-83DD-46E7-9B32-3B8D91FBF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6FD60-B225-4CC1-A432-19C54E00A7C6}" type="datetimeFigureOut">
              <a:rPr lang="ru-RU" smtClean="0"/>
              <a:pPr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885CB-83DD-46E7-9B32-3B8D91FBF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6FD60-B225-4CC1-A432-19C54E00A7C6}" type="datetimeFigureOut">
              <a:rPr lang="ru-RU" smtClean="0"/>
              <a:pPr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885CB-83DD-46E7-9B32-3B8D91FBF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6FD60-B225-4CC1-A432-19C54E00A7C6}" type="datetimeFigureOut">
              <a:rPr lang="ru-RU" smtClean="0"/>
              <a:pPr/>
              <a:t>14.04.2023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885CB-83DD-46E7-9B32-3B8D91FBF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6FD60-B225-4CC1-A432-19C54E00A7C6}" type="datetimeFigureOut">
              <a:rPr lang="ru-RU" smtClean="0"/>
              <a:pPr/>
              <a:t>14.04.2023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885CB-83DD-46E7-9B32-3B8D91FBF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6FD60-B225-4CC1-A432-19C54E00A7C6}" type="datetimeFigureOut">
              <a:rPr lang="ru-RU" smtClean="0"/>
              <a:pPr/>
              <a:t>14.04.2023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885CB-83DD-46E7-9B32-3B8D91FBF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6FD60-B225-4CC1-A432-19C54E00A7C6}" type="datetimeFigureOut">
              <a:rPr lang="ru-RU" smtClean="0"/>
              <a:pPr/>
              <a:t>14.04.2023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885CB-83DD-46E7-9B32-3B8D91FBF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6FD60-B225-4CC1-A432-19C54E00A7C6}" type="datetimeFigureOut">
              <a:rPr lang="ru-RU" smtClean="0"/>
              <a:pPr/>
              <a:t>14.04.2023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885CB-83DD-46E7-9B32-3B8D91FBF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6FD60-B225-4CC1-A432-19C54E00A7C6}" type="datetimeFigureOut">
              <a:rPr lang="ru-RU" smtClean="0"/>
              <a:pPr/>
              <a:t>14.04.2023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885CB-83DD-46E7-9B32-3B8D91FBF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6FD60-B225-4CC1-A432-19C54E00A7C6}" type="datetimeFigureOut">
              <a:rPr lang="ru-RU" smtClean="0"/>
              <a:pPr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885CB-83DD-46E7-9B32-3B8D91FBF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" y="0"/>
            <a:ext cx="914285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428605"/>
            <a:ext cx="7743852" cy="1714511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МДОАУ «ЦРР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/с 113»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Обобщение опыта работы по теме: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Формирование элементарных математических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представлений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 дошкольников посредством игровой технологии «Сказочные лабиринты игры»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В.Воскобовича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.»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285992"/>
            <a:ext cx="6400800" cy="3352808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Воспитатель первой категории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Габбасова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Э.Х.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802" y="2786058"/>
            <a:ext cx="3071802" cy="2303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 «</a:t>
            </a:r>
            <a:r>
              <a:rPr lang="ru-RU" dirty="0"/>
              <a:t>Кораблик Брызг-Брызг» - это игра, развивающая математические способности. Мачты корабля построены по цветам радуги. Играющий ребенок должен правильно прикрепить флажки. Усложнить игру можно за счет выстраивания мачт по цветам радуги в диагональном или горизонтальном направлении. Как показывает опыт, такой кораблик надолго занимает внимание детей.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28596" y="1428736"/>
            <a:ext cx="3008313" cy="469106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2290" name="Picture 2" descr="C:\Users\Габбасовы\Desktop\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500174"/>
            <a:ext cx="3122126" cy="2643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«</a:t>
            </a:r>
            <a:r>
              <a:rPr lang="ru-RU" dirty="0"/>
              <a:t>Математические Корзинки» помогают ребенку запомнить числа, освоить счёт, научиться складывать и вычитать в пределах пяти, затем десяти. Заданием является сложить все грибочки в корзинки и заполнить ими весь формат игрового поля. Таким образом, дети наглядно видят и запоминают состав чисел.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3314" name="Picture 2" descr="C:\Users\Габбасовы\Desktop\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928670"/>
            <a:ext cx="3016180" cy="36095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8115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«Волшебная восьмёрка» - это игра, которая позволит ребёнку научиться составлять двузначные числа, а также запомнить цвета радуги, развить мелкую моторику рук и логическое мышление. У всех деталей, из которых состоит цифра, одна сторона однотонного цвета, а другая окрашена в один из цветов радуги.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85720" y="1500174"/>
            <a:ext cx="3257544" cy="469106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4338" name="Picture 2" descr="C:\Users\Габбасовы\Desktop\фото дети трофименко\20230412_15094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928670"/>
            <a:ext cx="2786082" cy="27860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i="1" dirty="0" smtClean="0"/>
              <a:t>     «</a:t>
            </a:r>
            <a:r>
              <a:rPr lang="ru-RU" i="1" dirty="0"/>
              <a:t>Фонарики»</a:t>
            </a:r>
            <a:endParaRPr lang="ru-RU" dirty="0"/>
          </a:p>
          <a:p>
            <a:pPr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Воскобовича</a:t>
            </a:r>
            <a:r>
              <a:rPr lang="ru-RU" dirty="0" smtClean="0"/>
              <a:t> </a:t>
            </a:r>
            <a:r>
              <a:rPr lang="ru-RU" dirty="0"/>
              <a:t>– это эталоны форм. Игра направлена на развитие творческих и сенсорных способностей ребенка (восприятие цвета</a:t>
            </a:r>
            <a:r>
              <a:rPr lang="ru-RU" dirty="0" smtClean="0"/>
              <a:t>,      формы</a:t>
            </a:r>
            <a:r>
              <a:rPr lang="ru-RU" dirty="0"/>
              <a:t>, величины, его воображения, речи, тренировку моторики, тактильных и осязательных анализаторов. Благодаря вариативности </a:t>
            </a:r>
            <a:r>
              <a:rPr lang="ru-RU" dirty="0" smtClean="0"/>
              <a:t>и        свободе </a:t>
            </a:r>
            <a:r>
              <a:rPr lang="ru-RU" dirty="0"/>
              <a:t>творчества при игре с эталонами формы развивается внимание, память и мышление. Игровое пособие </a:t>
            </a:r>
            <a:r>
              <a:rPr lang="ru-RU" i="1" dirty="0"/>
              <a:t>«Фонарики»</a:t>
            </a:r>
            <a:r>
              <a:rPr lang="ru-RU" dirty="0"/>
              <a:t> способствует</a:t>
            </a:r>
          </a:p>
          <a:p>
            <a:pPr>
              <a:buNone/>
            </a:pPr>
            <a:r>
              <a:rPr lang="ru-RU" dirty="0" smtClean="0"/>
              <a:t>      и</a:t>
            </a:r>
            <a:r>
              <a:rPr lang="ru-RU" dirty="0"/>
              <a:t> развитию математических навыков, с их помощью можно освоить количественный счет, </a:t>
            </a:r>
            <a:r>
              <a:rPr lang="ru-RU" dirty="0" smtClean="0"/>
              <a:t>пространственные </a:t>
            </a:r>
            <a:r>
              <a:rPr lang="ru-RU" dirty="0"/>
              <a:t>отношения,</a:t>
            </a:r>
          </a:p>
          <a:p>
            <a:pPr>
              <a:buNone/>
            </a:pPr>
            <a:r>
              <a:rPr lang="ru-RU" dirty="0" smtClean="0"/>
              <a:t>       понятия</a:t>
            </a:r>
            <a:r>
              <a:rPr lang="ru-RU" dirty="0"/>
              <a:t> </a:t>
            </a:r>
            <a:r>
              <a:rPr lang="ru-RU" i="1" dirty="0"/>
              <a:t>«</a:t>
            </a:r>
            <a:r>
              <a:rPr lang="ru-RU" i="1" dirty="0" err="1"/>
              <a:t>больше-меньше</a:t>
            </a:r>
            <a:r>
              <a:rPr lang="ru-RU" i="1" dirty="0"/>
              <a:t>»</a:t>
            </a:r>
            <a:r>
              <a:rPr lang="ru-RU" dirty="0"/>
              <a:t>).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857364"/>
            <a:ext cx="2942034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6400" dirty="0" err="1">
                <a:latin typeface="Times New Roman" pitchFamily="18" charset="0"/>
                <a:cs typeface="Times New Roman" pitchFamily="18" charset="0"/>
              </a:rPr>
              <a:t>Геовизор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» Цель: Совершенствование внимания, памяти, мышления, воображения, речи. Развитие математических представлений (пространственные отношения, количественный счет), творческих способностей. Тренировка мелкой моторики рук.</a:t>
            </a:r>
          </a:p>
          <a:p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 Описание: «</a:t>
            </a:r>
            <a:r>
              <a:rPr lang="ru-RU" sz="6400" dirty="0" err="1">
                <a:latin typeface="Times New Roman" pitchFamily="18" charset="0"/>
                <a:cs typeface="Times New Roman" pitchFamily="18" charset="0"/>
              </a:rPr>
              <a:t>Геовизор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» представляет собой картонный лист и прозрачную пластину, которые соединены блокнотной «пружинкой». На пластину нанесено изображение координатной сетки, подобной игровому полю «</a:t>
            </a:r>
            <a:r>
              <a:rPr lang="ru-RU" sz="6400" dirty="0" err="1">
                <a:latin typeface="Times New Roman" pitchFamily="18" charset="0"/>
                <a:cs typeface="Times New Roman" pitchFamily="18" charset="0"/>
              </a:rPr>
              <a:t>Геоконта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». </a:t>
            </a:r>
          </a:p>
          <a:p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Игровые действия: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Геовизор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дает возможность рисовать под диктовку или по образцам, представленным в альбоме фигур. Занятия могут проводиться как с использованием игры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Геоконт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, так и самостоятельно, когда воспитатель диктует координаты, а ребенок соединяет названные точки. Такой способ позволяет познакомить детей с понятием отрезка. Кроме того, в инструкции дается несколько заданий, помогающих детям запомнить геометрические формы. Например, можно предложить детям нарисовать на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Геовизоре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мордочку кошки и спросить какие геометрические фигуры пришлось объединить (квадрат и треугольники)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6386" name="Picture 2" descr="C:\Users\Габбасовы\Desktop\фото для презентации\20230412_17235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57166"/>
            <a:ext cx="2737606" cy="2071702"/>
          </a:xfrm>
          <a:prstGeom prst="rect">
            <a:avLst/>
          </a:prstGeom>
          <a:noFill/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2500306"/>
            <a:ext cx="2806700" cy="355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i="1" dirty="0" err="1"/>
              <a:t>Коврограф</a:t>
            </a:r>
            <a:r>
              <a:rPr lang="ru-RU" b="1" i="1" dirty="0"/>
              <a:t> «Ларчик»-</a:t>
            </a:r>
            <a:r>
              <a:rPr lang="ru-RU" dirty="0"/>
              <a:t>это игровое поле из </a:t>
            </a:r>
            <a:r>
              <a:rPr lang="ru-RU" dirty="0" err="1"/>
              <a:t>ковролина</a:t>
            </a:r>
            <a:r>
              <a:rPr lang="ru-RU" dirty="0"/>
              <a:t> и наглядный материал : «Забавные буквы» , «Забавные цифры» , «Разноцветные веревочки» , «Разноцветные круги» , «Разноцветные квадраты-эталоны цвета» , «Буквы и цифры» и оригинальные элементы : зажимы , кармашки ,..</a:t>
            </a:r>
          </a:p>
          <a:p>
            <a:r>
              <a:rPr lang="ru-RU" dirty="0"/>
              <a:t>   Пособие является универсальным так как : способствует  сенсорному развитию , </a:t>
            </a:r>
            <a:r>
              <a:rPr lang="ru-RU" dirty="0" err="1"/>
              <a:t>развитию</a:t>
            </a:r>
            <a:r>
              <a:rPr lang="ru-RU" dirty="0"/>
              <a:t> психических процессов   (память,  внимание , мышление , воображение).Так же развивает математические , речевые , экологические предпосылки у детей от двух лет и школьного возраста.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857232"/>
            <a:ext cx="3568700" cy="375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429784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Используя развивающие игры </a:t>
            </a:r>
            <a:r>
              <a:rPr lang="ru-RU" dirty="0" err="1"/>
              <a:t>Воскобовича</a:t>
            </a:r>
            <a:r>
              <a:rPr lang="ru-RU" dirty="0"/>
              <a:t>, я пришла к выводу, что познавательный интерес детей на занятиях по математике стал более глубоким, устойчивым и действенным. В процессе таких игр решаются задачи, которые способствуют формированию и развитию у дошкольников математических представлений. Дети проявляют внимание и заинтересованность к математическим занятиям и играм, наблюдается устойчивый интерес к выполнению заданий с математическим материалом, большинство детей выполняют задания самостоятельно, увеличилось количество детей, которые в самостоятельной деятельности выбирают игры математического характера. 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440246"/>
          </a:xfrm>
        </p:spPr>
        <p:txBody>
          <a:bodyPr>
            <a:normAutofit/>
          </a:bodyPr>
          <a:lstStyle/>
          <a:p>
            <a:r>
              <a:rPr lang="ru-RU" dirty="0" smtClean="0"/>
              <a:t>Спасибо за внимание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643998" cy="6643710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Развитие математических способностей- одна из сложных и интересных проблем дошкольного образования. Формирование элементарных математических представлений у детей дошкольного возраста имеет особую ценность для интенсивного умственного развития ребенка, его познавательных интересов и любознательности, логических операций ( сравнение, обобщение, классификация).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Современные дети живут и развиваются в эпоху информационных технологий. Это требует других подходов к образованию дошкольников – перехода от традиционного информационно – накопительного метода обучения к наиболее перспективному - развивающему обучению.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Развивающие игры Вячеслава Вадимовича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Воскобовича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- необыкновенные пособия, которые соответствуют современным требованиям в развитии дошкольника. Их простота, незатейливость, большие возможности в плане решения воспитательных и образовательных задач неоценимы в работе с детьми. Игры мобильны, многофункциональны, увлекательны для детей. Играя в них, дети становятся раскрепощенными, уверенными в себе, подготовленными к обучению в школе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 словам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В.В.Воскобовича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: «Это — не просто игра, это — познавательная деятельность, которая включает в себя: сенсорное развитие – восприятие (цвет, форма, размер); интеллектуальное развитие – мышление, анализ, синтез, обобщение, классификация, абстрагирование; математическое развитие – форма, размер, количество, пространственные отношение; творческое развитие – воображение; обучение чтению; а также психические процессы».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Принцип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по которому работает В. В.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Воскобович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- «интеллект – познание – творчество».</a:t>
            </a:r>
            <a:r>
              <a:rPr lang="ru-RU" sz="1400" dirty="0"/>
              <a:t/>
            </a:r>
            <a:br>
              <a:rPr lang="ru-RU" sz="1400" dirty="0"/>
            </a:b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 flipV="1">
            <a:off x="457200" y="6126163"/>
            <a:ext cx="8401080" cy="303233"/>
          </a:xfrm>
        </p:spPr>
        <p:txBody>
          <a:bodyPr>
            <a:normAutofit fontScale="475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Актуальность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428736"/>
            <a:ext cx="8229600" cy="4525963"/>
          </a:xfrm>
        </p:spPr>
        <p:txBody>
          <a:bodyPr>
            <a:noAutofit/>
          </a:bodyPr>
          <a:lstStyle/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Современные требования к дошкольному образованию ориентируют педагогов на развивающее обучение, диктуют необходимость использования новых технологий, при которых синтезировались бы элементы познавательного, игрового, поискового и учебного взаимодействия в процессе интеллектуального развития дошкольников.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Целью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игр В. В.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Воскобовича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является развитие творческих, познавательных данных детей, интеллектуальных, умственных и математических способностей. 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Актуальность состоит в том, что эти игры учат детей действовать в «уме» и «мыслить», а это в свою очередь раскрепощает воображение, развивает их творческие возможности и способности.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Сегодня, можно твердо сказать, что технология 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В.В.Воскобовича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соответствует принципу «развивающего обучения», а её внедрение позволит выстроить процесс обучения математике на адекватных возрасту дошкольников видах деятельности - игровой, познавательно – исследовательской, и позволит обеспечить преемственность со школой в части содержания, форм и методов реализации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88502" cy="707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 нашей работы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– изучить влияние развивающих игр В.В. </a:t>
            </a:r>
            <a:r>
              <a:rPr lang="ru-RU" sz="2700" dirty="0" err="1">
                <a:latin typeface="Times New Roman" pitchFamily="18" charset="0"/>
                <a:cs typeface="Times New Roman" pitchFamily="18" charset="0"/>
              </a:rPr>
              <a:t>Воскобовича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 на формирование и развитие математических представлений у детей дошкольного возраста. 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endParaRPr lang="ru-RU" sz="27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>
              <a:buNone/>
            </a:pPr>
            <a:r>
              <a:rPr lang="ru-RU" sz="2400" dirty="0" smtClean="0"/>
              <a:t>1</a:t>
            </a:r>
            <a:r>
              <a:rPr lang="ru-RU" sz="2400" dirty="0"/>
              <a:t>. </a:t>
            </a:r>
            <a:r>
              <a:rPr lang="ru-RU" sz="2400" dirty="0" smtClean="0"/>
              <a:t> Проанализировать </a:t>
            </a:r>
            <a:r>
              <a:rPr lang="ru-RU" sz="2400" dirty="0"/>
              <a:t>технологию В.В. </a:t>
            </a:r>
            <a:r>
              <a:rPr lang="ru-RU" sz="2400" dirty="0" err="1"/>
              <a:t>Воскобовича</a:t>
            </a:r>
            <a:r>
              <a:rPr lang="ru-RU" sz="2400" dirty="0"/>
              <a:t> </a:t>
            </a:r>
          </a:p>
          <a:p>
            <a:pPr>
              <a:buNone/>
            </a:pPr>
            <a:r>
              <a:rPr lang="ru-RU" sz="2400" dirty="0"/>
              <a:t>2</a:t>
            </a:r>
            <a:r>
              <a:rPr lang="ru-RU" sz="2400" dirty="0" smtClean="0"/>
              <a:t>.  Обогатить </a:t>
            </a:r>
            <a:r>
              <a:rPr lang="ru-RU" sz="2400" dirty="0"/>
              <a:t>развивающую предметно – пространственную среду в групповом помещении;</a:t>
            </a:r>
          </a:p>
          <a:p>
            <a:pPr>
              <a:buNone/>
            </a:pPr>
            <a:r>
              <a:rPr lang="ru-RU" sz="2400" dirty="0"/>
              <a:t> 3</a:t>
            </a:r>
            <a:r>
              <a:rPr lang="ru-RU" sz="2400" dirty="0" smtClean="0"/>
              <a:t>. Использовать </a:t>
            </a:r>
            <a:r>
              <a:rPr lang="ru-RU" sz="2400" dirty="0"/>
              <a:t>авторские игры в процессе формирования математических представлений, как в самостоятельной деятельности детей, так и в совместной деятельности с педагогом.</a:t>
            </a:r>
          </a:p>
          <a:p>
            <a:pPr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Формы организации детской деятельности: </a:t>
            </a:r>
            <a:b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50546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1.Логико-математические игры. </a:t>
            </a:r>
          </a:p>
          <a:p>
            <a:pPr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2.Интегрированные игровые занятия. </a:t>
            </a:r>
          </a:p>
          <a:p>
            <a:pPr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3.Совместная деятельность педагога и детей. </a:t>
            </a:r>
          </a:p>
          <a:p>
            <a:pPr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4.Самостоятельная игровая деятельность.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b="1" dirty="0"/>
              <a:t>Ожидаемые результаты: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/>
              <a:t>-дети осваивают цифры и буквы, </a:t>
            </a:r>
            <a:r>
              <a:rPr lang="ru-RU" dirty="0" err="1"/>
              <a:t>счѐт, </a:t>
            </a:r>
            <a:r>
              <a:rPr lang="ru-RU" dirty="0"/>
              <a:t>знание геометрических фигур, умеют ориентироваться на плоскости; </a:t>
            </a:r>
          </a:p>
          <a:p>
            <a:pPr>
              <a:buNone/>
            </a:pPr>
            <a:r>
              <a:rPr lang="ru-RU" dirty="0"/>
              <a:t>-умеют концентрироваться при выполнении сложных мыслительных операций и доводить начатое дело до конца; </a:t>
            </a:r>
          </a:p>
          <a:p>
            <a:pPr>
              <a:buNone/>
            </a:pPr>
            <a:r>
              <a:rPr lang="ru-RU" dirty="0"/>
              <a:t>-умеют анализировать, сравнивать, сопоставлять; </a:t>
            </a:r>
          </a:p>
          <a:p>
            <a:pPr>
              <a:buNone/>
            </a:pPr>
            <a:r>
              <a:rPr lang="ru-RU" dirty="0"/>
              <a:t>-у детей совершенствуется речь, внимание, память, воображение; </a:t>
            </a:r>
          </a:p>
          <a:p>
            <a:pPr>
              <a:buNone/>
            </a:pPr>
            <a:r>
              <a:rPr lang="ru-RU" dirty="0"/>
              <a:t>-хорошо развита мелкая моторика рук.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60472"/>
          </a:xfrm>
        </p:spPr>
        <p:txBody>
          <a:bodyPr>
            <a:normAutofit fontScale="90000"/>
          </a:bodyPr>
          <a:lstStyle/>
          <a:p>
            <a:pPr algn="l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Пройдя обучение по программе: «Интеллектуальное развитие детей дошкольного возраста в игре (развивающие игры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Воскобовича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)», я начала заниматься с детьми своей группы и развивать их с помощью игр, предлагаемых данной технологией.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Самыми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известными и интересными играми являются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Геоконт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Квадрат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Воскобовича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», «Прозрачная цифра» и др. Среди детей наиболее любимыми являются «Ларчик»,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Игровизор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», «Змейка», «Чудо Крестики»,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многие другие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8196" name="Picture 4" descr="C:\Users\Габбасовы\Desktop\фото для презентации\20230412_17221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714752"/>
            <a:ext cx="1905000" cy="1905000"/>
          </a:xfrm>
          <a:prstGeom prst="rect">
            <a:avLst/>
          </a:prstGeom>
          <a:noFill/>
        </p:spPr>
      </p:pic>
      <p:pic>
        <p:nvPicPr>
          <p:cNvPr id="8197" name="Picture 5" descr="C:\Users\Габбасовы\Desktop\фото для презентации\20230412_17224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36" y="2928934"/>
            <a:ext cx="2239043" cy="1571636"/>
          </a:xfrm>
          <a:prstGeom prst="rect">
            <a:avLst/>
          </a:prstGeom>
          <a:noFill/>
        </p:spPr>
      </p:pic>
      <p:pic>
        <p:nvPicPr>
          <p:cNvPr id="8198" name="Picture 6" descr="C:\Users\Габбасовы\Desktop\фото для презентации\20230412_172318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72330" y="3714752"/>
            <a:ext cx="1879500" cy="2000264"/>
          </a:xfrm>
          <a:prstGeom prst="rect">
            <a:avLst/>
          </a:prstGeom>
          <a:noFill/>
        </p:spPr>
      </p:pic>
      <p:pic>
        <p:nvPicPr>
          <p:cNvPr id="8199" name="Picture 7" descr="C:\Users\Габбасовы\Desktop\фото для презентации\20230412_172358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43504" y="3000372"/>
            <a:ext cx="1879600" cy="1422400"/>
          </a:xfrm>
          <a:prstGeom prst="rect">
            <a:avLst/>
          </a:prstGeom>
          <a:noFill/>
        </p:spPr>
      </p:pic>
      <p:pic>
        <p:nvPicPr>
          <p:cNvPr id="8200" name="Picture 8" descr="C:\Users\Габбасовы\Desktop\фото для презентации\20230412_172950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43306" y="4786322"/>
            <a:ext cx="1987840" cy="14287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8744" y="0"/>
            <a:ext cx="918274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Многие игры изготавливали сами своими руками. Так например игра «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Геоконт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r>
              <a:rPr lang="ru-RU" sz="2000" dirty="0" smtClean="0"/>
              <a:t>      предназначена </a:t>
            </a:r>
            <a:r>
              <a:rPr lang="ru-RU" sz="2000" dirty="0"/>
              <a:t>развивать творческое конструирование у детей. В народе её называют «дощечка с гвоздиками». Помогают детям выполнять задания такие сказочные персонажи, как малыш </a:t>
            </a:r>
            <a:r>
              <a:rPr lang="ru-RU" sz="2000" dirty="0" err="1"/>
              <a:t>Гео</a:t>
            </a:r>
            <a:r>
              <a:rPr lang="ru-RU" sz="2000" dirty="0"/>
              <a:t>, ворона Метра. С помощью неё дети могут увидеть и провести контуры геометрических фигур. Игру можно усложнять для достижения наилучшего результата, она полезна для формирования и закрепления математических представлений, как у дошкольников, так и младших школьников.</a:t>
            </a:r>
          </a:p>
          <a:p>
            <a:pPr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C:\Users\Габбасовы\Desktop\фото для презентации\20230413_12131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000108"/>
            <a:ext cx="3143272" cy="3143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«Квадрат </a:t>
            </a:r>
            <a:r>
              <a:rPr lang="ru-RU" dirty="0" err="1"/>
              <a:t>Воскобовича</a:t>
            </a:r>
            <a:r>
              <a:rPr lang="ru-RU" dirty="0"/>
              <a:t>» помогает детям развить логику и воображение. Эту игру называют по-разному: «Косынка», «Вечное Оригами», «Кленовый листок». Квадрат может трансформироваться в другие фигуры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Изготовить двухцветный квадрат на каждого ребенка можно самим. Для этого понадобится нетканый материал (он хорошо сгибается). На него наклеивается плотный картон в виде треугольников (32шт:16 красных и 16 зеленых).</a:t>
            </a:r>
          </a:p>
          <a:p>
            <a:r>
              <a:rPr lang="ru-RU" dirty="0"/>
              <a:t>Затем познакомить детей со способами конструирования. Здесь важно им объяснить правильный алгоритм складывания двух базовых форм: треугольник и прямоугольник и далее «ежик» и «мышка», на основе которых получаются другие фигуры.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1266" name="Picture 2" descr="C:\Users\Габбасовы\Desktop\фото для презентации\20230412_15102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57166"/>
            <a:ext cx="2857521" cy="2558596"/>
          </a:xfrm>
          <a:prstGeom prst="rect">
            <a:avLst/>
          </a:prstGeom>
          <a:noFill/>
        </p:spPr>
      </p:pic>
      <p:pic>
        <p:nvPicPr>
          <p:cNvPr id="11267" name="Picture 3" descr="C:\Users\Габбасовы\Desktop\фото для презентации\20230412_17231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3214686"/>
            <a:ext cx="2667868" cy="26364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</TotalTime>
  <Words>1077</Words>
  <Application>Microsoft Office PowerPoint</Application>
  <PresentationFormat>Экран (4:3)</PresentationFormat>
  <Paragraphs>51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   МДОАУ «ЦРР д/с 113»  Обобщение опыта работы по теме:  « Формирование элементарных математических представлений у дошкольников посредством игровой технологии «Сказочные лабиринты игры» В.Воскобовича.» </vt:lpstr>
      <vt:lpstr>Развитие математических способностей- одна из сложных и интересных проблем дошкольного образования. Формирование элементарных математических представлений у детей дошкольного возраста имеет особую ценность для интенсивного умственного развития ребенка, его познавательных интересов и любознательности, логических операций ( сравнение, обобщение, классификация). Современные дети живут и развиваются в эпоху информационных технологий. Это требует других подходов к образованию дошкольников – перехода от традиционного информационно – накопительного метода обучения к наиболее перспективному - развивающему обучению.   Развивающие игры Вячеслава Вадимовича Воскобовича - необыкновенные пособия, которые соответствуют современным требованиям в развитии дошкольника. Их простота, незатейливость, большие возможности в плане решения воспитательных и образовательных задач неоценимы в работе с детьми. Игры мобильны, многофункциональны, увлекательны для детей. Играя в них, дети становятся раскрепощенными, уверенными в себе, подготовленными к обучению в школе.  По словам В.В.Воскобовича: «Это — не просто игра, это — познавательная деятельность, которая включает в себя: сенсорное развитие – восприятие (цвет, форма, размер); интеллектуальное развитие – мышление, анализ, синтез, обобщение, классификация, абстрагирование; математическое развитие – форма, размер, количество, пространственные отношение; творческое развитие – воображение; обучение чтению; а также психические процессы».  Принцип, по которому работает В. В. Воскобович - «интеллект – познание – творчество». </vt:lpstr>
      <vt:lpstr>Актуальность</vt:lpstr>
      <vt:lpstr>Цель нашей работы:– изучить влияние развивающих игр В.В. Воскобовича на формирование и развитие математических представлений у детей дошкольного возраста.  </vt:lpstr>
      <vt:lpstr>Формы организации детской деятельности:  </vt:lpstr>
      <vt:lpstr>Ожидаемые результаты:  </vt:lpstr>
      <vt:lpstr>Пройдя обучение по программе: «Интеллектуальное развитие детей дошкольного возраста в игре (развивающие игры Воскобовича)», я начала заниматься с детьми своей группы и развивать их с помощью игр, предлагаемых данной технологией. 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Вывод</vt:lpstr>
      <vt:lpstr>Спасибо за внимание  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 Формирование элементарных математических представлений у дошкольников посредством игровой технологии «Сказочные лабиринты игры» В.Воскобовича.»</dc:title>
  <dc:creator>HP</dc:creator>
  <cp:lastModifiedBy>HP</cp:lastModifiedBy>
  <cp:revision>37</cp:revision>
  <dcterms:created xsi:type="dcterms:W3CDTF">2023-04-13T10:53:49Z</dcterms:created>
  <dcterms:modified xsi:type="dcterms:W3CDTF">2023-04-14T08:43:11Z</dcterms:modified>
</cp:coreProperties>
</file>