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4" r:id="rId5"/>
    <p:sldId id="260" r:id="rId6"/>
    <p:sldId id="262" r:id="rId7"/>
    <p:sldId id="263" r:id="rId8"/>
    <p:sldId id="276" r:id="rId9"/>
    <p:sldId id="278" r:id="rId10"/>
    <p:sldId id="264" r:id="rId11"/>
    <p:sldId id="265" r:id="rId12"/>
    <p:sldId id="267" r:id="rId13"/>
    <p:sldId id="272" r:id="rId14"/>
    <p:sldId id="271" r:id="rId15"/>
    <p:sldId id="270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7" d="100"/>
          <a:sy n="87" d="100"/>
        </p:scale>
        <p:origin x="-654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1WWYntIj8Q" TargetMode="External"/><Relationship Id="rId7" Type="http://schemas.openxmlformats.org/officeDocument/2006/relationships/hyperlink" Target="https://disk.yandex.ru/i/m4SKpNtt3mwb8w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sk.yandex.ru/i/5Id4r8dFoCAg3Q" TargetMode="External"/><Relationship Id="rId5" Type="http://schemas.openxmlformats.org/officeDocument/2006/relationships/hyperlink" Target="https://disk.yandex.ru/i/NeYgzm4ZKf1d9Q" TargetMode="External"/><Relationship Id="rId4" Type="http://schemas.openxmlformats.org/officeDocument/2006/relationships/hyperlink" Target="https://disk.yandex.ru/d/FctOSy5kINNe4w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32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работы с дошкольниками 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летний период в условиях ДОО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4800600"/>
            <a:ext cx="434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Старший воспитатель: Курманова Г.Ж.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609600"/>
            <a:ext cx="3840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МДОАУ «ЦРР –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/с №113» г. Орска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6673334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Орск, 2023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i?r=AyH4iRPQ2q0otWIFepML2LxRulbZgz2jthB8mtG7lZLTl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799" y="4038600"/>
            <a:ext cx="5002625" cy="281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038600" y="152400"/>
            <a:ext cx="23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Пиратский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t="14286" r="18625" b="-2041"/>
          <a:stretch>
            <a:fillRect/>
          </a:stretch>
        </p:blipFill>
        <p:spPr bwMode="auto">
          <a:xfrm>
            <a:off x="152400" y="533400"/>
            <a:ext cx="5410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 r="12770" b="10204"/>
          <a:stretch>
            <a:fillRect/>
          </a:stretch>
        </p:blipFill>
        <p:spPr bwMode="auto">
          <a:xfrm>
            <a:off x="4572000" y="4020911"/>
            <a:ext cx="5029200" cy="309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/>
          <a:srcRect r="22414"/>
          <a:stretch>
            <a:fillRect/>
          </a:stretch>
        </p:blipFill>
        <p:spPr bwMode="auto">
          <a:xfrm>
            <a:off x="152398" y="3962400"/>
            <a:ext cx="431611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/>
          <a:srcRect r="37965" b="8418"/>
          <a:stretch>
            <a:fillRect/>
          </a:stretch>
        </p:blipFill>
        <p:spPr bwMode="auto">
          <a:xfrm>
            <a:off x="5638800" y="533401"/>
            <a:ext cx="395199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657600" y="152400"/>
            <a:ext cx="267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воздушных шаров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ДВШ1"/>
          <p:cNvPicPr>
            <a:picLocks noChangeAspect="1" noChangeArrowheads="1"/>
          </p:cNvPicPr>
          <p:nvPr/>
        </p:nvPicPr>
        <p:blipFill>
          <a:blip r:embed="rId3" cstate="print"/>
          <a:srcRect r="19282" b="16705"/>
          <a:stretch>
            <a:fillRect/>
          </a:stretch>
        </p:blipFill>
        <p:spPr bwMode="auto">
          <a:xfrm>
            <a:off x="304800" y="152400"/>
            <a:ext cx="26613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ДВШ"/>
          <p:cNvPicPr>
            <a:picLocks noChangeAspect="1" noChangeArrowheads="1"/>
          </p:cNvPicPr>
          <p:nvPr/>
        </p:nvPicPr>
        <p:blipFill>
          <a:blip r:embed="rId4" cstate="print"/>
          <a:srcRect t="6349"/>
          <a:stretch>
            <a:fillRect/>
          </a:stretch>
        </p:blipFill>
        <p:spPr bwMode="auto">
          <a:xfrm>
            <a:off x="762000" y="3886200"/>
            <a:ext cx="48006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ДВШ3"/>
          <p:cNvPicPr>
            <a:picLocks noChangeAspect="1" noChangeArrowheads="1"/>
          </p:cNvPicPr>
          <p:nvPr/>
        </p:nvPicPr>
        <p:blipFill>
          <a:blip r:embed="rId5"/>
          <a:srcRect t="13084"/>
          <a:stretch>
            <a:fillRect/>
          </a:stretch>
        </p:blipFill>
        <p:spPr bwMode="auto">
          <a:xfrm>
            <a:off x="5943600" y="3733800"/>
            <a:ext cx="35052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/>
          <a:srcRect l="6729" r="-2803" b="20448"/>
          <a:stretch>
            <a:fillRect/>
          </a:stretch>
        </p:blipFill>
        <p:spPr bwMode="auto">
          <a:xfrm>
            <a:off x="3200400" y="533400"/>
            <a:ext cx="4800600" cy="29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267200" y="0"/>
            <a:ext cx="143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арбуза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Рисунок 1"/>
          <p:cNvPicPr>
            <a:picLocks noChangeAspect="1" noChangeArrowheads="1"/>
          </p:cNvPicPr>
          <p:nvPr/>
        </p:nvPicPr>
        <p:blipFill>
          <a:blip r:embed="rId3"/>
          <a:srcRect l="28483" t="33746" r="10836" b="19240"/>
          <a:stretch>
            <a:fillRect/>
          </a:stretch>
        </p:blipFill>
        <p:spPr bwMode="auto">
          <a:xfrm>
            <a:off x="5410199" y="3810000"/>
            <a:ext cx="4128129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/>
          <a:srcRect r="3648" b="18584"/>
          <a:stretch>
            <a:fillRect/>
          </a:stretch>
        </p:blipFill>
        <p:spPr bwMode="auto">
          <a:xfrm>
            <a:off x="381000" y="381000"/>
            <a:ext cx="5029200" cy="318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/>
          <a:srcRect l="2339" t="12254" r="11111" b="22975"/>
          <a:stretch>
            <a:fillRect/>
          </a:stretch>
        </p:blipFill>
        <p:spPr bwMode="auto">
          <a:xfrm>
            <a:off x="6019800" y="3810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6"/>
          <a:srcRect l="20430" t="22180" r="1146" b="18547"/>
          <a:stretch>
            <a:fillRect/>
          </a:stretch>
        </p:blipFill>
        <p:spPr bwMode="auto">
          <a:xfrm>
            <a:off x="228599" y="3905250"/>
            <a:ext cx="5008061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86200"/>
            <a:ext cx="4190999" cy="324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962400"/>
            <a:ext cx="4343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20190621_102453 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685800"/>
            <a:ext cx="4267200" cy="289560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6" cstate="print"/>
          <a:srcRect t="7250"/>
          <a:stretch>
            <a:fillRect/>
          </a:stretch>
        </p:blipFill>
        <p:spPr bwMode="auto">
          <a:xfrm>
            <a:off x="5105400" y="685800"/>
            <a:ext cx="4203093" cy="292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86200" y="152400"/>
            <a:ext cx="216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Праздник Нептуна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343400" y="0"/>
            <a:ext cx="230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Аллея выпускников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t="12844"/>
          <a:stretch>
            <a:fillRect/>
          </a:stretch>
        </p:blipFill>
        <p:spPr bwMode="auto">
          <a:xfrm>
            <a:off x="609600" y="381000"/>
            <a:ext cx="5041031" cy="329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 t="21164"/>
          <a:stretch>
            <a:fillRect/>
          </a:stretch>
        </p:blipFill>
        <p:spPr bwMode="auto">
          <a:xfrm>
            <a:off x="6019800" y="3657600"/>
            <a:ext cx="3366075" cy="354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 r="9651" b="17538"/>
          <a:stretch>
            <a:fillRect/>
          </a:stretch>
        </p:blipFill>
        <p:spPr bwMode="auto">
          <a:xfrm>
            <a:off x="6172200" y="381000"/>
            <a:ext cx="256464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/>
          <a:srcRect l="8023" t="16826" r="4871" b="6692"/>
          <a:stretch>
            <a:fillRect/>
          </a:stretch>
        </p:blipFill>
        <p:spPr bwMode="auto">
          <a:xfrm>
            <a:off x="304800" y="3733800"/>
            <a:ext cx="5334000" cy="350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8013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886200" y="228600"/>
            <a:ext cx="1313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ownloads\20230602_092627.jpg"/>
          <p:cNvPicPr/>
          <p:nvPr/>
        </p:nvPicPr>
        <p:blipFill>
          <a:blip r:embed="rId3" cstate="print"/>
          <a:srcRect l="9866"/>
          <a:stretch>
            <a:fillRect/>
          </a:stretch>
        </p:blipFill>
        <p:spPr bwMode="auto">
          <a:xfrm>
            <a:off x="-152400" y="838200"/>
            <a:ext cx="441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20230602_085916.jpg"/>
          <p:cNvPicPr/>
          <p:nvPr/>
        </p:nvPicPr>
        <p:blipFill>
          <a:blip r:embed="rId4" cstate="print"/>
          <a:srcRect l="2636" t="4430" r="29586" b="2483"/>
          <a:stretch>
            <a:fillRect/>
          </a:stretch>
        </p:blipFill>
        <p:spPr bwMode="auto">
          <a:xfrm>
            <a:off x="4419600" y="3951292"/>
            <a:ext cx="4419600" cy="313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ownloads\20230602_092436.jpg"/>
          <p:cNvPicPr/>
          <p:nvPr/>
        </p:nvPicPr>
        <p:blipFill>
          <a:blip r:embed="rId5" cstate="print"/>
          <a:srcRect r="29281"/>
          <a:stretch>
            <a:fillRect/>
          </a:stretch>
        </p:blipFill>
        <p:spPr bwMode="auto">
          <a:xfrm>
            <a:off x="0" y="3886200"/>
            <a:ext cx="4191000" cy="310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ownloads\20230602_09261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838200"/>
            <a:ext cx="419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0"/>
            <a:ext cx="9372600" cy="702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362200" y="2057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https://www.youtube.com/watch?v=81WWYntIj8Q</a:t>
            </a:r>
            <a:r>
              <a:rPr lang="ru-RU" dirty="0" smtClean="0"/>
              <a:t> «Лето прекрасная пора или как я провел лето»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62200" y="533400"/>
            <a:ext cx="419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https://disk.yandex.ru/d/FctOSy5kINNe4w</a:t>
            </a:r>
            <a:r>
              <a:rPr lang="ru-RU" dirty="0" smtClean="0"/>
              <a:t>  «Центр песка и воды»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62200" y="3124200"/>
            <a:ext cx="51905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https://disk.yandex.ru/i/NeYgzm4ZKf1d9Q</a:t>
            </a:r>
            <a:endParaRPr lang="ru-RU" dirty="0" smtClean="0"/>
          </a:p>
          <a:p>
            <a:r>
              <a:rPr lang="ru-RU" dirty="0" smtClean="0"/>
              <a:t>«Волшебница-вода» опыты с водой в младшей группе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4953000"/>
            <a:ext cx="6827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4191000"/>
            <a:ext cx="5208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https://disk.yandex.ru/i/5Id4r8dFoCAg3Q</a:t>
            </a:r>
            <a:endParaRPr lang="ru-RU" dirty="0" smtClean="0"/>
          </a:p>
          <a:p>
            <a:r>
              <a:rPr lang="ru-RU" dirty="0" smtClean="0"/>
              <a:t>Международный день друзей, «Мой лучший друг»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62200" y="1295400"/>
            <a:ext cx="4328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disk.yandex.ru/i/m4SKpNtt3mwb8w</a:t>
            </a:r>
            <a:endParaRPr lang="ru-RU" dirty="0" smtClean="0"/>
          </a:p>
          <a:p>
            <a:r>
              <a:rPr lang="ru-RU" dirty="0" smtClean="0"/>
              <a:t> К</a:t>
            </a:r>
            <a:r>
              <a:rPr lang="ru-RU" dirty="0" smtClean="0"/>
              <a:t>алендарно-тематическое планирование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828800" y="1905000"/>
            <a:ext cx="5943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Основной целью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коллектива дошкольного учреждения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летнее время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является общее оздоровление и укрепление детского организма; создать в детском саду условия для организации разноплановой познавательной и оздоровительной деятельности воспитанников, их физического, художественно-эстетического и психического развития.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905000" y="914400"/>
            <a:ext cx="6248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Формы организации детей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fontAlgn="base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специально организованная деятельность детей – занятия, экскурсии, развлечения, где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детей формируются первоначальные представления,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устанавливают причинно следственные связи; </a:t>
            </a:r>
          </a:p>
          <a:p>
            <a:pPr lvl="0" fontAlgn="base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совместная деятельность воспитателя и детей – беседы, разучивание стихов, тренинги, чтение художественной литературы, обыгрывание различных ситуаций, игры, в процессе которых закрепляются знания, полученные в процессе организованной деятельности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i?r=AyH4iRPQ2q0otWIFepML2LxR14qk2928cv1mFz-1nYfi4A"/>
          <p:cNvPicPr>
            <a:picLocks noChangeAspect="1" noChangeArrowheads="1"/>
          </p:cNvPicPr>
          <p:nvPr/>
        </p:nvPicPr>
        <p:blipFill>
          <a:blip r:embed="rId3"/>
          <a:srcRect r="10988"/>
          <a:stretch>
            <a:fillRect/>
          </a:stretch>
        </p:blipFill>
        <p:spPr bwMode="auto">
          <a:xfrm>
            <a:off x="4648200" y="3810000"/>
            <a:ext cx="505827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i?r=AyH4iRPQ2q0otWIFepML2LxR8xiKmP6Q2cGHNQ6GQfk29Q"/>
          <p:cNvPicPr>
            <a:picLocks noChangeAspect="1" noChangeArrowheads="1"/>
          </p:cNvPicPr>
          <p:nvPr/>
        </p:nvPicPr>
        <p:blipFill>
          <a:blip r:embed="rId4"/>
          <a:srcRect l="10900" r="18391"/>
          <a:stretch>
            <a:fillRect/>
          </a:stretch>
        </p:blipFill>
        <p:spPr bwMode="auto">
          <a:xfrm>
            <a:off x="5695462" y="304800"/>
            <a:ext cx="38295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i?r=AyH4iRPQ2q0otWIFepML2LxR6P0eBDyTe3agrYfWqOTnM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03796"/>
            <a:ext cx="5410200" cy="30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IMG_20230615_170519_96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810000"/>
            <a:ext cx="4419600" cy="330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895600" y="1524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Наш огород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IMG-0ca49fe6252d27796a2d9a5640bd3fac-V"/>
          <p:cNvPicPr>
            <a:picLocks noChangeAspect="1" noChangeArrowheads="1"/>
          </p:cNvPicPr>
          <p:nvPr/>
        </p:nvPicPr>
        <p:blipFill>
          <a:blip r:embed="rId3" cstate="print"/>
          <a:srcRect t="22376" r="-14937" b="-11878"/>
          <a:stretch>
            <a:fillRect/>
          </a:stretch>
        </p:blipFill>
        <p:spPr bwMode="auto">
          <a:xfrm>
            <a:off x="6705600" y="152399"/>
            <a:ext cx="2438400" cy="252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IMG-65d7a8638c9fe6e8d5705359d261c1f4-V_1"/>
          <p:cNvPicPr>
            <a:picLocks noChangeAspect="1" noChangeArrowheads="1"/>
          </p:cNvPicPr>
          <p:nvPr/>
        </p:nvPicPr>
        <p:blipFill>
          <a:blip r:embed="rId4"/>
          <a:srcRect l="-1434" t="35440"/>
          <a:stretch>
            <a:fillRect/>
          </a:stretch>
        </p:blipFill>
        <p:spPr bwMode="auto">
          <a:xfrm>
            <a:off x="381000" y="685800"/>
            <a:ext cx="470535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IMG-c515edba460b4c556263aec3ab3d5cfb-V"/>
          <p:cNvPicPr>
            <a:picLocks noChangeAspect="1" noChangeArrowheads="1"/>
          </p:cNvPicPr>
          <p:nvPr/>
        </p:nvPicPr>
        <p:blipFill>
          <a:blip r:embed="rId5"/>
          <a:srcRect t="18074" r="5106"/>
          <a:stretch>
            <a:fillRect/>
          </a:stretch>
        </p:blipFill>
        <p:spPr bwMode="auto">
          <a:xfrm>
            <a:off x="5410200" y="2438400"/>
            <a:ext cx="3975146" cy="457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IMG-607cd78f5249d2597eca65fffccda447-V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505200"/>
            <a:ext cx="4653128" cy="348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743200" y="152400"/>
            <a:ext cx="5529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Экспериментирование.  «Путешествие песчинки»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ownloads\IMG_20230531_135329_640 (1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609600"/>
            <a:ext cx="3657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IMG_20230531_141239_684 (1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3429000"/>
            <a:ext cx="2895600" cy="373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143000"/>
            <a:ext cx="2773065" cy="492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239000" y="2438400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https://disk.yandex.ru/d/FctOSy5kINNe4w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6"/>
          <a:srcRect t="29139" b="29836"/>
          <a:stretch>
            <a:fillRect/>
          </a:stretch>
        </p:blipFill>
        <p:spPr>
          <a:xfrm>
            <a:off x="7010400" y="457200"/>
            <a:ext cx="2695463" cy="1905000"/>
          </a:xfrm>
          <a:prstGeom prst="rect">
            <a:avLst/>
          </a:prstGeom>
        </p:spPr>
      </p:pic>
      <p:pic>
        <p:nvPicPr>
          <p:cNvPr id="1026" name="Picture 2" descr="C:\Users\user\Downloads\2023-06-06_16-24-2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3621992"/>
            <a:ext cx="3019425" cy="3236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5613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200400" y="-369332"/>
            <a:ext cx="3512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Изобразительная деятельность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ownloads\IMG-201cf5a27c6a2b7cac93946cfff2524a-V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-228600"/>
            <a:ext cx="2590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IMG-55deb945522767c95b844f949ada271d-V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0"/>
            <a:ext cx="28653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ownloads\IMG-a0249d8533f8ff31ad6edca35811ed7f-V.jpg"/>
          <p:cNvPicPr/>
          <p:nvPr/>
        </p:nvPicPr>
        <p:blipFill>
          <a:blip r:embed="rId5" cstate="print"/>
          <a:srcRect l="2272" t="8133"/>
          <a:stretch>
            <a:fillRect/>
          </a:stretch>
        </p:blipFill>
        <p:spPr bwMode="auto">
          <a:xfrm rot="16200000">
            <a:off x="6515100" y="647700"/>
            <a:ext cx="2743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ownloads\IMG-890b16100c7f2487791c37b1142b58ad-V.jpg"/>
          <p:cNvPicPr/>
          <p:nvPr/>
        </p:nvPicPr>
        <p:blipFill>
          <a:blip r:embed="rId6"/>
          <a:srcRect l="11821" r="8630"/>
          <a:stretch>
            <a:fillRect/>
          </a:stretch>
        </p:blipFill>
        <p:spPr bwMode="auto">
          <a:xfrm>
            <a:off x="5029200" y="3886200"/>
            <a:ext cx="4267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ownloads\IMG_20230608_134443_284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3886200"/>
            <a:ext cx="4038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581400" y="0"/>
            <a:ext cx="357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Праздники, досуги, развлечения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l="12646" t="20495" r="30632" b="3284"/>
          <a:stretch>
            <a:fillRect/>
          </a:stretch>
        </p:blipFill>
        <p:spPr bwMode="auto">
          <a:xfrm>
            <a:off x="457200" y="685800"/>
            <a:ext cx="4038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ownloads\20230601_101840.jpg"/>
          <p:cNvPicPr/>
          <p:nvPr/>
        </p:nvPicPr>
        <p:blipFill>
          <a:blip r:embed="rId4" cstate="print"/>
          <a:srcRect l="10173" r="9317"/>
          <a:stretch>
            <a:fillRect/>
          </a:stretch>
        </p:blipFill>
        <p:spPr bwMode="auto">
          <a:xfrm>
            <a:off x="381000" y="4038600"/>
            <a:ext cx="4191000" cy="2990626"/>
          </a:xfrm>
          <a:prstGeom prst="rect">
            <a:avLst/>
          </a:prstGeom>
          <a:noFill/>
        </p:spPr>
      </p:pic>
      <p:pic>
        <p:nvPicPr>
          <p:cNvPr id="8" name="Рисунок 7" descr="C:\Users\user\Downloads\20200708_1224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038600"/>
            <a:ext cx="3886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ownloads\DSC061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762000"/>
            <a:ext cx="3962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77000" y="381000"/>
            <a:ext cx="215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День защиты детей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19976" y="3581400"/>
            <a:ext cx="328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День семьи, любви и верности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3581400"/>
            <a:ext cx="143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День России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304800"/>
            <a:ext cx="349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День государственного флага РФ</a:t>
            </a:r>
            <a:endParaRPr lang="ru-RU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886200" y="0"/>
            <a:ext cx="2901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 малинового варенья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ДМВ3"/>
          <p:cNvPicPr>
            <a:picLocks noChangeAspect="1" noChangeArrowheads="1"/>
          </p:cNvPicPr>
          <p:nvPr/>
        </p:nvPicPr>
        <p:blipFill>
          <a:blip r:embed="rId3" cstate="print"/>
          <a:srcRect r="39200"/>
          <a:stretch>
            <a:fillRect/>
          </a:stretch>
        </p:blipFill>
        <p:spPr bwMode="auto">
          <a:xfrm>
            <a:off x="304800" y="4114800"/>
            <a:ext cx="3224357" cy="298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ДМВ2"/>
          <p:cNvPicPr>
            <a:picLocks noChangeAspect="1" noChangeArrowheads="1"/>
          </p:cNvPicPr>
          <p:nvPr/>
        </p:nvPicPr>
        <p:blipFill>
          <a:blip r:embed="rId4"/>
          <a:srcRect l="12816" t="18182" r="51299"/>
          <a:stretch>
            <a:fillRect/>
          </a:stretch>
        </p:blipFill>
        <p:spPr bwMode="auto">
          <a:xfrm>
            <a:off x="6705600" y="304800"/>
            <a:ext cx="2641600" cy="339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ДМВ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1" y="381000"/>
            <a:ext cx="5867400" cy="331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/>
          <a:srcRect l="12607" t="11224"/>
          <a:stretch>
            <a:fillRect/>
          </a:stretch>
        </p:blipFill>
        <p:spPr bwMode="auto">
          <a:xfrm>
            <a:off x="3810000" y="3886200"/>
            <a:ext cx="58102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228</Words>
  <PresentationFormat>Экран (4:3)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Формы работы с дошкольниками   в летний период в условиях ДОО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Формы работы с дошкольниками   в летний период в условиях ДОО </dc:title>
  <dc:creator>User</dc:creator>
  <cp:lastModifiedBy>User</cp:lastModifiedBy>
  <cp:revision>64</cp:revision>
  <dcterms:created xsi:type="dcterms:W3CDTF">2023-05-31T04:12:22Z</dcterms:created>
  <dcterms:modified xsi:type="dcterms:W3CDTF">2023-06-19T05:51:56Z</dcterms:modified>
</cp:coreProperties>
</file>