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1676400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Организация специальных</a:t>
            </a:r>
          </a:p>
          <a:p>
            <a:pPr algn="ctr"/>
            <a:r>
              <a:rPr lang="ru-RU" sz="2800" dirty="0" smtClean="0"/>
              <a:t> центров, способствующих сохранению у детей ощущения эмоционального благополучия и психологического комфорта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4600" y="3962400"/>
            <a:ext cx="38451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Информационная </a:t>
            </a:r>
          </a:p>
          <a:p>
            <a:pPr algn="ctr"/>
            <a:r>
              <a:rPr lang="ru-RU" sz="2800" dirty="0" smtClean="0"/>
              <a:t>поддержка родителей.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457200"/>
            <a:ext cx="373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МДОАУ «ЦРР – </a:t>
            </a:r>
            <a:r>
              <a:rPr lang="ru-RU" dirty="0" err="1" smtClean="0"/>
              <a:t>д</a:t>
            </a:r>
            <a:r>
              <a:rPr lang="ru-RU" dirty="0" smtClean="0"/>
              <a:t>/с №113» г. Орска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5943600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Орск, 2023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IMG_20230621_110655_302.jpg"/>
          <p:cNvPicPr/>
          <p:nvPr/>
        </p:nvPicPr>
        <p:blipFill>
          <a:blip r:embed="rId2"/>
          <a:srcRect l="7737" t="7729" b="12426"/>
          <a:stretch>
            <a:fillRect/>
          </a:stretch>
        </p:blipFill>
        <p:spPr bwMode="auto">
          <a:xfrm>
            <a:off x="5943600" y="43434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228600"/>
            <a:ext cx="334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Подготовительная группа № 2</a:t>
            </a:r>
            <a:endParaRPr lang="ru-RU" dirty="0"/>
          </a:p>
        </p:txBody>
      </p:sp>
      <p:pic>
        <p:nvPicPr>
          <p:cNvPr id="4" name="Рисунок 3" descr="C:\Users\user\Downloads\IMG_20230621_110659_88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685800"/>
            <a:ext cx="4953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IMG_20230621_110643_3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3434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C:\Users\User\Desktop\САДИК\день рождения в стиле тролл\image (8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3434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20230622_095049.jpg"/>
          <p:cNvPicPr/>
          <p:nvPr/>
        </p:nvPicPr>
        <p:blipFill>
          <a:blip r:embed="rId6" cstate="print"/>
          <a:srcRect l="5104" r="7670"/>
          <a:stretch>
            <a:fillRect/>
          </a:stretch>
        </p:blipFill>
        <p:spPr bwMode="auto">
          <a:xfrm rot="5400000">
            <a:off x="190499" y="800100"/>
            <a:ext cx="3429001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ownloads\20230622_094637.jpg"/>
          <p:cNvPicPr/>
          <p:nvPr/>
        </p:nvPicPr>
        <p:blipFill>
          <a:blip r:embed="rId2" cstate="print"/>
          <a:srcRect l="11588" t="4561" r="14057" b="4221"/>
          <a:stretch>
            <a:fillRect/>
          </a:stretch>
        </p:blipFill>
        <p:spPr bwMode="auto">
          <a:xfrm>
            <a:off x="152400" y="838200"/>
            <a:ext cx="4191000" cy="2743200"/>
          </a:xfrm>
          <a:prstGeom prst="rect">
            <a:avLst/>
          </a:prstGeom>
          <a:noFill/>
        </p:spPr>
      </p:pic>
      <p:pic>
        <p:nvPicPr>
          <p:cNvPr id="4" name="Рисунок 3" descr="C:\Users\user\Downloads\20230622_094528.jpg"/>
          <p:cNvPicPr/>
          <p:nvPr/>
        </p:nvPicPr>
        <p:blipFill>
          <a:blip r:embed="rId3" cstate="print"/>
          <a:srcRect t="22022" b="6409"/>
          <a:stretch>
            <a:fillRect/>
          </a:stretch>
        </p:blipFill>
        <p:spPr bwMode="auto">
          <a:xfrm>
            <a:off x="1219200" y="3810000"/>
            <a:ext cx="647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20230622_095410.jpg"/>
          <p:cNvPicPr/>
          <p:nvPr/>
        </p:nvPicPr>
        <p:blipFill>
          <a:blip r:embed="rId4" cstate="print"/>
          <a:srcRect l="3821" t="4392" r="10235"/>
          <a:stretch>
            <a:fillRect/>
          </a:stretch>
        </p:blipFill>
        <p:spPr bwMode="auto">
          <a:xfrm>
            <a:off x="4419600" y="838200"/>
            <a:ext cx="4572000" cy="26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152400"/>
            <a:ext cx="443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Информационная поддержка родителей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20230622_0957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С-113\Downloads\20220714_11284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6053959" cy="269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ДС-113\Downloads\20220714_113020 (1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2617" t="-4930" r="7010"/>
          <a:stretch/>
        </p:blipFill>
        <p:spPr bwMode="auto">
          <a:xfrm>
            <a:off x="4572000" y="457200"/>
            <a:ext cx="4309241" cy="2669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2954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Цель:</a:t>
            </a:r>
          </a:p>
          <a:p>
            <a:r>
              <a:rPr lang="ru-RU" sz="2400" dirty="0" smtClean="0"/>
              <a:t> преодоление эмоционального неблагополучия детей дошкольного возраста. </a:t>
            </a:r>
          </a:p>
          <a:p>
            <a:endParaRPr lang="ru-RU" sz="2400" dirty="0" smtClean="0"/>
          </a:p>
          <a:p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 - создать положительный эмоциональный климат в группе и обеспечить позитивное отношение ребенка к взрослым и сверстникам;</a:t>
            </a:r>
          </a:p>
          <a:p>
            <a:r>
              <a:rPr lang="ru-RU" sz="2400" dirty="0" smtClean="0"/>
              <a:t> - организовать систематическую работу по коррекции и развитию эмоциональной сферы детей; </a:t>
            </a:r>
          </a:p>
          <a:p>
            <a:r>
              <a:rPr lang="ru-RU" sz="2400" dirty="0" smtClean="0"/>
              <a:t>- формировать дружеские взаимоотношения, способствовать сплочению детского коллектива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9800" y="30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Организация специальных</a:t>
            </a:r>
          </a:p>
          <a:p>
            <a:pPr algn="ctr"/>
            <a:r>
              <a:rPr lang="ru-RU" b="1" dirty="0" smtClean="0"/>
              <a:t> центров 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307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Группа раннего возраста</a:t>
            </a:r>
            <a:endParaRPr lang="ru-RU" b="1" i="1" dirty="0"/>
          </a:p>
        </p:txBody>
      </p:sp>
      <p:pic>
        <p:nvPicPr>
          <p:cNvPr id="3" name="Рисунок 2" descr="C:\Users\user\Downloads\IMG_20230622_105106_8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wnloads\IMG_20230622_105107_063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73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IMG-64a48a5aa514b1e523f82464117e90f0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514600"/>
            <a:ext cx="312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433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Первая младшая группа №  1</a:t>
            </a:r>
          </a:p>
          <a:p>
            <a:pPr algn="ctr"/>
            <a:endParaRPr lang="ru-RU" dirty="0" smtClean="0"/>
          </a:p>
        </p:txBody>
      </p:sp>
      <p:pic>
        <p:nvPicPr>
          <p:cNvPr id="4" name="Рисунок 3" descr="C:\Users\user\Downloads\IMG-3009c34657e5154eb3329d626eef005f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С-113\Downloads\20220714_1129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676" r="25552"/>
          <a:stretch/>
        </p:blipFill>
        <p:spPr bwMode="auto">
          <a:xfrm>
            <a:off x="5334000" y="914400"/>
            <a:ext cx="3636034" cy="2479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313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Первая младшая группа № 2</a:t>
            </a:r>
            <a:endParaRPr lang="ru-RU" dirty="0"/>
          </a:p>
        </p:txBody>
      </p:sp>
      <p:pic>
        <p:nvPicPr>
          <p:cNvPr id="4" name="Рисунок 3" descr="C:\Users\ДС-113\Downloads\20220714_113212 (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4216" r="29409"/>
          <a:stretch/>
        </p:blipFill>
        <p:spPr bwMode="auto">
          <a:xfrm rot="5400000">
            <a:off x="38099" y="1714502"/>
            <a:ext cx="4343402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Рисунок 4" descr="C:\Users\Гуля\Desktop\ПРС стар.2\4.jpg"/>
          <p:cNvPicPr/>
          <p:nvPr/>
        </p:nvPicPr>
        <p:blipFill rotWithShape="1">
          <a:blip r:embed="rId3" cstate="print"/>
          <a:srcRect r="27539"/>
          <a:stretch/>
        </p:blipFill>
        <p:spPr bwMode="auto">
          <a:xfrm>
            <a:off x="4343400" y="14478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26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Вторая младшая группа</a:t>
            </a:r>
            <a:endParaRPr lang="ru-RU" dirty="0"/>
          </a:p>
        </p:txBody>
      </p:sp>
      <p:pic>
        <p:nvPicPr>
          <p:cNvPr id="3" name="Рисунок 2" descr="C:\Users\user\Downloads\20230622_100442.jpg"/>
          <p:cNvPicPr/>
          <p:nvPr/>
        </p:nvPicPr>
        <p:blipFill>
          <a:blip r:embed="rId2" cstate="print"/>
          <a:srcRect r="15336"/>
          <a:stretch>
            <a:fillRect/>
          </a:stretch>
        </p:blipFill>
        <p:spPr bwMode="auto">
          <a:xfrm rot="5400000">
            <a:off x="-76200" y="19812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С-113\Downloads\20220714_11254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367" r="21006"/>
          <a:stretch>
            <a:fillRect/>
          </a:stretch>
        </p:blipFill>
        <p:spPr bwMode="auto">
          <a:xfrm>
            <a:off x="3810000" y="1447800"/>
            <a:ext cx="4876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184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  <p:pic>
        <p:nvPicPr>
          <p:cNvPr id="3" name="Рисунок 2" descr="C:\Users\user\Downloads\IMG_20230622_100714_1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3569163" cy="475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wnloads\20230622_095535.jpg"/>
          <p:cNvPicPr/>
          <p:nvPr/>
        </p:nvPicPr>
        <p:blipFill>
          <a:blip r:embed="rId3" cstate="print"/>
          <a:srcRect l="6574" t="15955" r="26723" b="1994"/>
          <a:stretch>
            <a:fillRect/>
          </a:stretch>
        </p:blipFill>
        <p:spPr bwMode="auto">
          <a:xfrm rot="5400000">
            <a:off x="4267199" y="1981200"/>
            <a:ext cx="4419601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457200"/>
            <a:ext cx="185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3" name="Рисунок 2" descr="C:\Users\user\Downloads\IMG_20230622_100641_208.jpg"/>
          <p:cNvPicPr/>
          <p:nvPr/>
        </p:nvPicPr>
        <p:blipFill>
          <a:blip r:embed="rId2" cstate="print"/>
          <a:srcRect t="17254"/>
          <a:stretch>
            <a:fillRect/>
          </a:stretch>
        </p:blipFill>
        <p:spPr bwMode="auto">
          <a:xfrm>
            <a:off x="457200" y="6858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wnloads\IMG_20230622_100641_788.jpg"/>
          <p:cNvPicPr/>
          <p:nvPr/>
        </p:nvPicPr>
        <p:blipFill>
          <a:blip r:embed="rId3"/>
          <a:srcRect t="17502"/>
          <a:stretch>
            <a:fillRect/>
          </a:stretch>
        </p:blipFill>
        <p:spPr bwMode="auto">
          <a:xfrm>
            <a:off x="4191000" y="2362200"/>
            <a:ext cx="4549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С-113\Downloads\20220714_1129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676" r="25552"/>
          <a:stretch/>
        </p:blipFill>
        <p:spPr bwMode="auto">
          <a:xfrm>
            <a:off x="228600" y="3657600"/>
            <a:ext cx="4017034" cy="2860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152400"/>
            <a:ext cx="324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Подготовительная группа №1</a:t>
            </a:r>
            <a:endParaRPr lang="ru-RU" dirty="0"/>
          </a:p>
        </p:txBody>
      </p:sp>
      <p:pic>
        <p:nvPicPr>
          <p:cNvPr id="5" name="Рисунок 4" descr="C:\Users\user\Downloads\IMG-9f5da1c76e121aa20fdf1d4e203d6321-V.jpg"/>
          <p:cNvPicPr/>
          <p:nvPr/>
        </p:nvPicPr>
        <p:blipFill>
          <a:blip r:embed="rId2"/>
          <a:srcRect t="9498" b="31307"/>
          <a:stretch>
            <a:fillRect/>
          </a:stretch>
        </p:blipFill>
        <p:spPr bwMode="auto">
          <a:xfrm>
            <a:off x="4953000" y="36576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IMG-ebba2e81e753f2895897bea78811cfaa-V.jpg"/>
          <p:cNvPicPr/>
          <p:nvPr/>
        </p:nvPicPr>
        <p:blipFill>
          <a:blip r:embed="rId3"/>
          <a:srcRect t="28067" b="18401"/>
          <a:stretch>
            <a:fillRect/>
          </a:stretch>
        </p:blipFill>
        <p:spPr bwMode="auto">
          <a:xfrm>
            <a:off x="762000" y="35814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wnloads\IMG-a4ce5daa029783ad2f9b0d87ef2e2e78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85800"/>
            <a:ext cx="4876800" cy="26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wnloads\IMG-e15ae44d6d3cc69a40dd9e2ec835f57e-V.jpg"/>
          <p:cNvPicPr/>
          <p:nvPr/>
        </p:nvPicPr>
        <p:blipFill>
          <a:blip r:embed="rId5" cstate="print"/>
          <a:srcRect l="7939" t="3365" r="13621"/>
          <a:stretch>
            <a:fillRect/>
          </a:stretch>
        </p:blipFill>
        <p:spPr bwMode="auto">
          <a:xfrm>
            <a:off x="6248400" y="609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122</Words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2023-06-22T04:01:03Z</dcterms:created>
  <dcterms:modified xsi:type="dcterms:W3CDTF">2023-07-05T06:21:58Z</dcterms:modified>
</cp:coreProperties>
</file>