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5" r:id="rId4"/>
    <p:sldId id="258" r:id="rId5"/>
    <p:sldId id="272" r:id="rId6"/>
    <p:sldId id="276" r:id="rId7"/>
    <p:sldId id="277" r:id="rId8"/>
    <p:sldId id="274" r:id="rId9"/>
    <p:sldId id="262" r:id="rId10"/>
    <p:sldId id="263" r:id="rId11"/>
    <p:sldId id="278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детей раннего возраста посредством 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пальчиковых игр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Выполнила: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  Симонова Юлия Константиновна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МДОАУ «ЦРР –д/с № 113»  г. Орска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484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Загрузки\20191224_155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80112" cy="4185084"/>
          </a:xfrm>
          <a:prstGeom prst="rect">
            <a:avLst/>
          </a:prstGeom>
          <a:noFill/>
        </p:spPr>
      </p:pic>
      <p:pic>
        <p:nvPicPr>
          <p:cNvPr id="4099" name="Picture 3" descr="C:\Users\Admin\Desktop\Симонова Ю.К\IMG-7217b9c40306fecbcb6c0708ea2a73c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296" y="2767427"/>
            <a:ext cx="5817704" cy="4090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101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98072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Модель использования пальчиковых игр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5050" y="4181708"/>
            <a:ext cx="2231917" cy="162983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6300192" y="1844824"/>
            <a:ext cx="2448272" cy="165618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Скругленный прямоугольник 8"/>
          <p:cNvSpPr/>
          <p:nvPr/>
        </p:nvSpPr>
        <p:spPr>
          <a:xfrm>
            <a:off x="3295703" y="1844824"/>
            <a:ext cx="2439391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539552" y="1844824"/>
            <a:ext cx="2376264" cy="16561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Скругленный прямоугольник 10"/>
          <p:cNvSpPr/>
          <p:nvPr/>
        </p:nvSpPr>
        <p:spPr>
          <a:xfrm>
            <a:off x="3295702" y="4296215"/>
            <a:ext cx="2591957" cy="151532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Скругленный прямоугольник 11"/>
          <p:cNvSpPr/>
          <p:nvPr/>
        </p:nvSpPr>
        <p:spPr>
          <a:xfrm>
            <a:off x="6288307" y="4275378"/>
            <a:ext cx="2231917" cy="162687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TextBox 14"/>
          <p:cNvSpPr txBox="1"/>
          <p:nvPr/>
        </p:nvSpPr>
        <p:spPr>
          <a:xfrm>
            <a:off x="899593" y="2204864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Режимные моменты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91880" y="2276872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Музыкально-</a:t>
            </a:r>
          </a:p>
          <a:p>
            <a:pPr algn="ctr"/>
            <a:r>
              <a:rPr lang="ru-RU" sz="2000" b="1" dirty="0"/>
              <a:t>р</a:t>
            </a:r>
            <a:r>
              <a:rPr lang="ru-RU" sz="2000" b="1" dirty="0" smtClean="0"/>
              <a:t>итмическая деятельность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47332" y="2276872"/>
            <a:ext cx="213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Двигательная </a:t>
            </a:r>
          </a:p>
          <a:p>
            <a:pPr algn="ctr"/>
            <a:r>
              <a:rPr lang="ru-RU" sz="2400" b="1" dirty="0" smtClean="0"/>
              <a:t>активность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5576" y="4581128"/>
            <a:ext cx="1800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Речевое </a:t>
            </a:r>
          </a:p>
          <a:p>
            <a:pPr algn="ctr"/>
            <a:r>
              <a:rPr lang="ru-RU" sz="2400" b="1" dirty="0" smtClean="0"/>
              <a:t>развитие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95703" y="4581128"/>
            <a:ext cx="2591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Познавательное развитие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97115" y="4488104"/>
            <a:ext cx="1820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Совместная деятельность по рисовани</a:t>
            </a:r>
            <a:r>
              <a:rPr lang="ru-RU" sz="2000" dirty="0" smtClean="0"/>
              <a:t>ю </a:t>
            </a:r>
            <a:r>
              <a:rPr lang="ru-RU" sz="2000" b="1" dirty="0" smtClean="0"/>
              <a:t>и лепке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924631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Симонова Ю.К\IMG-80f30bf84dcd57831b7d1d32e083115e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517994" cy="6023992"/>
          </a:xfrm>
          <a:prstGeom prst="rect">
            <a:avLst/>
          </a:prstGeom>
          <a:noFill/>
        </p:spPr>
      </p:pic>
      <p:pic>
        <p:nvPicPr>
          <p:cNvPr id="5123" name="Picture 3" descr="D:\Мои документы\Загрузки\20191224_160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652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Симонова Ю.К\IMG-4529fa6e837afcbedbb5c15eaa863d0c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654406" cy="4872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927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284984"/>
            <a:ext cx="824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СПАСИБО ЗА ВНИМАНИЕ !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88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692696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PT Sans"/>
              </a:rPr>
              <a:t>Чем </a:t>
            </a:r>
            <a:r>
              <a:rPr lang="ru-RU" sz="2400" b="1" dirty="0">
                <a:latin typeface="PT Sans"/>
              </a:rPr>
              <a:t>больше мастерства в детской руке, </a:t>
            </a:r>
            <a:endParaRPr lang="ru-RU" sz="2400" b="1" dirty="0" smtClean="0">
              <a:latin typeface="PT Sans"/>
            </a:endParaRPr>
          </a:p>
          <a:p>
            <a:pPr algn="r"/>
            <a:r>
              <a:rPr lang="ru-RU" sz="2400" b="1" dirty="0" smtClean="0">
                <a:latin typeface="PT Sans"/>
              </a:rPr>
              <a:t>тем </a:t>
            </a:r>
            <a:r>
              <a:rPr lang="ru-RU" sz="2400" b="1" dirty="0">
                <a:latin typeface="PT Sans"/>
              </a:rPr>
              <a:t>умнее ребенок</a:t>
            </a:r>
            <a:r>
              <a:rPr lang="ru-RU" sz="2400" b="1" dirty="0" smtClean="0">
                <a:latin typeface="PT Sans"/>
              </a:rPr>
              <a:t>.</a:t>
            </a:r>
          </a:p>
          <a:p>
            <a:pPr algn="r"/>
            <a:r>
              <a:rPr lang="ru-RU" sz="2400" b="1" dirty="0" smtClean="0">
                <a:latin typeface="PT Sans"/>
              </a:rPr>
              <a:t> </a:t>
            </a:r>
            <a:r>
              <a:rPr lang="ru-RU" sz="2400" b="1" dirty="0">
                <a:latin typeface="PT Sans"/>
              </a:rPr>
              <a:t>В. А. Сухомлинский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57791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«Развитие руки и речи у людей шло параллельно, то есть одновременно. Примерно таков же ход развития речи ребенка». </a:t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                  М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. М.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Кольцов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72947" y="3429000"/>
            <a:ext cx="50035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>
                <a:solidFill>
                  <a:srgbClr val="FF0000"/>
                </a:solidFill>
              </a:rPr>
              <a:t>Рука – это инструмент всех инструментов</a:t>
            </a:r>
            <a:r>
              <a:rPr lang="ru-RU" sz="2400" b="1" dirty="0" smtClean="0">
                <a:solidFill>
                  <a:srgbClr val="FF0000"/>
                </a:solidFill>
              </a:rPr>
              <a:t>»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Аристотель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4797152"/>
            <a:ext cx="5275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Рука – это своего рода внешний мозг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Кант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2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ребенка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380" y="2509838"/>
            <a:ext cx="8248968" cy="387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402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71296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Актуальность</a:t>
            </a:r>
            <a:r>
              <a:rPr lang="ru-RU" sz="2400" b="1" dirty="0" smtClean="0">
                <a:solidFill>
                  <a:srgbClr val="C00000"/>
                </a:solidFill>
              </a:rPr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Бедность речи. Маленький словарный запас;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нелитературной речи, засорение сленговыми выражениями и словами, как результат излишнего просмотра телепередач и компьютерных игр;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Неумение построить диалог: не способны грамотно и доступно сформулировать  вопросы и построить краткий или развернутый ответ;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Неспособность правильной построить монолог: например, сюжетный или описательный рассказ на заданную тему, пересказ своими словами;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Плохая дикция;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Отсутствие навыков культуры речи: неумение использовать интонации, регулировать громкость голоса;  темп и др.;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Неразвитый фонематический слух.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967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548680"/>
            <a:ext cx="7772400" cy="6264696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Развивая мелкую моторику рук ребенка, педагоги решают сразу несколько задач: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стимуляция развития речи у детей раннего возраста;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 детям с задержкой в развитии речи;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подготовка руки к письму у старших дошкольников;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-тренировка внимания, пространственного мышления;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воспитание эмоциональной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выразительности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формирования чувства уверенности у ребёнка.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62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Загрузки\20191224_161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36096" cy="4077072"/>
          </a:xfrm>
          <a:prstGeom prst="rect">
            <a:avLst/>
          </a:prstGeom>
          <a:noFill/>
        </p:spPr>
      </p:pic>
      <p:pic>
        <p:nvPicPr>
          <p:cNvPr id="1026" name="Picture 2" descr="D:\Мои документы\Загрузки\20191224_160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618910"/>
            <a:ext cx="5652120" cy="423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Загрузки\20191224_155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436096" cy="4077072"/>
          </a:xfrm>
          <a:prstGeom prst="rect">
            <a:avLst/>
          </a:prstGeom>
          <a:noFill/>
        </p:spPr>
      </p:pic>
      <p:pic>
        <p:nvPicPr>
          <p:cNvPr id="2051" name="Picture 3" descr="D:\Мои документы\Загрузки\20191224_155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414" y="188640"/>
            <a:ext cx="5280586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Рекомендации по проведению пальчиковых игр 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Перед началом упражнений дети разогревают ладони легкими поглаживаниями до приятного ощущения тепла.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Все упражнения выполняются в медленном темпе от 3 до 5 раз, сначала правой рукой, затем левой, а потом двумя руками вместе.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Выполняйте упражнение вместе с ребенком, при этом демонстрируя собственную увлеченность игрой.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добиваться, чтобы все упражнения выполнялись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ребенком легко, без напряжения, чтобы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они приносили ему радость.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Все указания даются спокойным, доброжелательным тоном, четко, без лишних слов.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аждое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занятие имеет свое название, длится несколько минут и повторяется в течение дня 2—З раза.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ставьте перед ребенком несколько сложных задач сразу (к примеру, показывать движения и произносить текст). Объем внимания у детей ограничен, и невыполнимая задача может «отбить» интерес к игре.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Никогда не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принуждайте.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827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Загрузки\20191224_160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510898"/>
            <a:ext cx="5796136" cy="4347102"/>
          </a:xfrm>
          <a:prstGeom prst="rect">
            <a:avLst/>
          </a:prstGeom>
          <a:noFill/>
        </p:spPr>
      </p:pic>
      <p:pic>
        <p:nvPicPr>
          <p:cNvPr id="3075" name="Picture 3" descr="D:\Мои документы\Загрузки\20191224_154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8064" cy="3861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0190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391</TotalTime>
  <Words>373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Развитие речи детей раннего возраста посредством  пальчиковых игр</vt:lpstr>
      <vt:lpstr>Слайд 2</vt:lpstr>
      <vt:lpstr>Развитие речи ребенка</vt:lpstr>
      <vt:lpstr>Слайд 4</vt:lpstr>
      <vt:lpstr>Развивая мелкую моторику рук ребенка, педагоги решают сразу несколько задач: -  стимуляция развития речи у детей раннего возраста;  - помощь детям с задержкой в развитии речи;  - подготовка руки к письму у старших дошкольников; -тренировка внимания, пространственного мышления;  - воспитание эмоциональной выразительности - формирования чувства уверенности у ребёнка.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детей раннего возраста посредством  пальчиковых игр</dc:title>
  <dc:creator>ДС-113</dc:creator>
  <cp:lastModifiedBy>Admin</cp:lastModifiedBy>
  <cp:revision>25</cp:revision>
  <dcterms:created xsi:type="dcterms:W3CDTF">2019-12-09T04:18:31Z</dcterms:created>
  <dcterms:modified xsi:type="dcterms:W3CDTF">2019-12-24T14:33:07Z</dcterms:modified>
</cp:coreProperties>
</file>